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autoCompressPictures="0">
  <p:sldMasterIdLst>
    <p:sldMasterId id="2147483851" r:id="rId1"/>
  </p:sldMasterIdLst>
  <p:notesMasterIdLst>
    <p:notesMasterId r:id="rId60"/>
  </p:notesMasterIdLst>
  <p:sldIdLst>
    <p:sldId id="314" r:id="rId2"/>
    <p:sldId id="315" r:id="rId3"/>
    <p:sldId id="269" r:id="rId4"/>
    <p:sldId id="325" r:id="rId5"/>
    <p:sldId id="405" r:id="rId6"/>
    <p:sldId id="318" r:id="rId7"/>
    <p:sldId id="385" r:id="rId8"/>
    <p:sldId id="322" r:id="rId9"/>
    <p:sldId id="388" r:id="rId10"/>
    <p:sldId id="328" r:id="rId11"/>
    <p:sldId id="330" r:id="rId12"/>
    <p:sldId id="333" r:id="rId13"/>
    <p:sldId id="342" r:id="rId14"/>
    <p:sldId id="334" r:id="rId15"/>
    <p:sldId id="331" r:id="rId16"/>
    <p:sldId id="337" r:id="rId17"/>
    <p:sldId id="390" r:id="rId18"/>
    <p:sldId id="345" r:id="rId19"/>
    <p:sldId id="346" r:id="rId20"/>
    <p:sldId id="349" r:id="rId21"/>
    <p:sldId id="351" r:id="rId22"/>
    <p:sldId id="319" r:id="rId23"/>
    <p:sldId id="389" r:id="rId24"/>
    <p:sldId id="353" r:id="rId25"/>
    <p:sldId id="396" r:id="rId26"/>
    <p:sldId id="393" r:id="rId27"/>
    <p:sldId id="394" r:id="rId28"/>
    <p:sldId id="395" r:id="rId29"/>
    <p:sldId id="354" r:id="rId30"/>
    <p:sldId id="361" r:id="rId31"/>
    <p:sldId id="360" r:id="rId32"/>
    <p:sldId id="362" r:id="rId33"/>
    <p:sldId id="355" r:id="rId34"/>
    <p:sldId id="363" r:id="rId35"/>
    <p:sldId id="364" r:id="rId36"/>
    <p:sldId id="365" r:id="rId37"/>
    <p:sldId id="367" r:id="rId38"/>
    <p:sldId id="366" r:id="rId39"/>
    <p:sldId id="368" r:id="rId40"/>
    <p:sldId id="369" r:id="rId41"/>
    <p:sldId id="370" r:id="rId42"/>
    <p:sldId id="371" r:id="rId43"/>
    <p:sldId id="372" r:id="rId44"/>
    <p:sldId id="373" r:id="rId45"/>
    <p:sldId id="359" r:id="rId46"/>
    <p:sldId id="383" r:id="rId47"/>
    <p:sldId id="384" r:id="rId48"/>
    <p:sldId id="374" r:id="rId49"/>
    <p:sldId id="397" r:id="rId50"/>
    <p:sldId id="398" r:id="rId51"/>
    <p:sldId id="399" r:id="rId52"/>
    <p:sldId id="400" r:id="rId53"/>
    <p:sldId id="401" r:id="rId54"/>
    <p:sldId id="320" r:id="rId55"/>
    <p:sldId id="376" r:id="rId56"/>
    <p:sldId id="380" r:id="rId57"/>
    <p:sldId id="403" r:id="rId58"/>
    <p:sldId id="267" r:id="rId5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9521D02-586A-4944-9512-470632C5638C}" v="91" dt="2021-04-23T19:34:39.502"/>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917"/>
    <p:restoredTop sz="95755"/>
  </p:normalViewPr>
  <p:slideViewPr>
    <p:cSldViewPr snapToGrid="0" snapToObjects="1">
      <p:cViewPr varScale="1">
        <p:scale>
          <a:sx n="105" d="100"/>
          <a:sy n="105" d="100"/>
        </p:scale>
        <p:origin x="416"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65"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my Daīnes" userId="4c6a6cecbfa8f699" providerId="LiveId" clId="{E48D5C64-A6E4-754A-840A-E93E38664E60}"/>
    <pc:docChg chg="undo custSel addSld delSld modSld sldOrd delMainMaster">
      <pc:chgData name="Laura Amy Daīnes" userId="4c6a6cecbfa8f699" providerId="LiveId" clId="{E48D5C64-A6E4-754A-840A-E93E38664E60}" dt="2021-04-13T16:15:47.390" v="11456" actId="5793"/>
      <pc:docMkLst>
        <pc:docMk/>
      </pc:docMkLst>
      <pc:sldChg chg="addSp delSp modSp del mod delDesignElem">
        <pc:chgData name="Laura Amy Daīnes" userId="4c6a6cecbfa8f699" providerId="LiveId" clId="{E48D5C64-A6E4-754A-840A-E93E38664E60}" dt="2021-03-20T15:18:28.810" v="97" actId="2696"/>
        <pc:sldMkLst>
          <pc:docMk/>
          <pc:sldMk cId="3866472512" sldId="256"/>
        </pc:sldMkLst>
        <pc:spChg chg="mod">
          <ac:chgData name="Laura Amy Daīnes" userId="4c6a6cecbfa8f699" providerId="LiveId" clId="{E48D5C64-A6E4-754A-840A-E93E38664E60}" dt="2021-03-20T15:14:29.241" v="3" actId="27636"/>
          <ac:spMkLst>
            <pc:docMk/>
            <pc:sldMk cId="3866472512" sldId="256"/>
            <ac:spMk id="2" creationId="{85C14101-DF30-464C-BE78-0CC62D87AA13}"/>
          </ac:spMkLst>
        </pc:spChg>
        <pc:grpChg chg="add del">
          <ac:chgData name="Laura Amy Daīnes" userId="4c6a6cecbfa8f699" providerId="LiveId" clId="{E48D5C64-A6E4-754A-840A-E93E38664E60}" dt="2021-03-20T15:17:28.321" v="87"/>
          <ac:grpSpMkLst>
            <pc:docMk/>
            <pc:sldMk cId="3866472512" sldId="256"/>
            <ac:grpSpMk id="31" creationId="{D4EC3799-3F52-48CE-85CC-83AED368EB42}"/>
          </ac:grpSpMkLst>
        </pc:grpChg>
        <pc:cxnChg chg="add del">
          <ac:chgData name="Laura Amy Daīnes" userId="4c6a6cecbfa8f699" providerId="LiveId" clId="{E48D5C64-A6E4-754A-840A-E93E38664E60}" dt="2021-03-20T15:17:28.321" v="87"/>
          <ac:cxnSpMkLst>
            <pc:docMk/>
            <pc:sldMk cId="3866472512" sldId="256"/>
            <ac:cxnSpMk id="33" creationId="{789E20C7-BB50-4317-93C7-90C8ED80B275}"/>
          </ac:cxnSpMkLst>
        </pc:cxnChg>
      </pc:sldChg>
      <pc:sldChg chg="addSp delSp del delDesignElem">
        <pc:chgData name="Laura Amy Daīnes" userId="4c6a6cecbfa8f699" providerId="LiveId" clId="{E48D5C64-A6E4-754A-840A-E93E38664E60}" dt="2021-03-20T15:19:20.935" v="107" actId="2696"/>
        <pc:sldMkLst>
          <pc:docMk/>
          <pc:sldMk cId="2511485316" sldId="257"/>
        </pc:sldMkLst>
        <pc:spChg chg="add del">
          <ac:chgData name="Laura Amy Daīnes" userId="4c6a6cecbfa8f699" providerId="LiveId" clId="{E48D5C64-A6E4-754A-840A-E93E38664E60}" dt="2021-03-20T15:17:28.321" v="87"/>
          <ac:spMkLst>
            <pc:docMk/>
            <pc:sldMk cId="2511485316" sldId="257"/>
            <ac:spMk id="23" creationId="{4E7CA534-C00D-4395-B324-C66C955E5310}"/>
          </ac:spMkLst>
        </pc:spChg>
        <pc:spChg chg="add del">
          <ac:chgData name="Laura Amy Daīnes" userId="4c6a6cecbfa8f699" providerId="LiveId" clId="{E48D5C64-A6E4-754A-840A-E93E38664E60}" dt="2021-03-20T15:17:28.321" v="87"/>
          <ac:spMkLst>
            <pc:docMk/>
            <pc:sldMk cId="2511485316" sldId="257"/>
            <ac:spMk id="25" creationId="{B219AE65-9B94-44EA-BEF3-EF4BFA169C81}"/>
          </ac:spMkLst>
        </pc:spChg>
        <pc:spChg chg="add del">
          <ac:chgData name="Laura Amy Daīnes" userId="4c6a6cecbfa8f699" providerId="LiveId" clId="{E48D5C64-A6E4-754A-840A-E93E38664E60}" dt="2021-03-20T15:17:28.321" v="87"/>
          <ac:spMkLst>
            <pc:docMk/>
            <pc:sldMk cId="2511485316" sldId="257"/>
            <ac:spMk id="27" creationId="{F0C81A57-9CD5-461B-8FFE-4A8CB6CFBE01}"/>
          </ac:spMkLst>
        </pc:spChg>
        <pc:grpChg chg="add del">
          <ac:chgData name="Laura Amy Daīnes" userId="4c6a6cecbfa8f699" providerId="LiveId" clId="{E48D5C64-A6E4-754A-840A-E93E38664E60}" dt="2021-03-20T15:17:28.321" v="87"/>
          <ac:grpSpMkLst>
            <pc:docMk/>
            <pc:sldMk cId="2511485316" sldId="257"/>
            <ac:grpSpMk id="12" creationId="{65779281-7937-47A5-9678-B6FDAD972AD3}"/>
          </ac:grpSpMkLst>
        </pc:grpChg>
        <pc:grpChg chg="add del">
          <ac:chgData name="Laura Amy Daīnes" userId="4c6a6cecbfa8f699" providerId="LiveId" clId="{E48D5C64-A6E4-754A-840A-E93E38664E60}" dt="2021-03-20T15:17:28.321" v="87"/>
          <ac:grpSpMkLst>
            <pc:docMk/>
            <pc:sldMk cId="2511485316" sldId="257"/>
            <ac:grpSpMk id="29" creationId="{3086C462-37F4-494D-8292-CCB95221CC1A}"/>
          </ac:grpSpMkLst>
        </pc:grpChg>
        <pc:cxnChg chg="add del">
          <ac:chgData name="Laura Amy Daīnes" userId="4c6a6cecbfa8f699" providerId="LiveId" clId="{E48D5C64-A6E4-754A-840A-E93E38664E60}" dt="2021-03-20T15:17:28.321" v="87"/>
          <ac:cxnSpMkLst>
            <pc:docMk/>
            <pc:sldMk cId="2511485316" sldId="257"/>
            <ac:cxnSpMk id="33" creationId="{AD23B2CD-009B-425A-9616-1E1AD1D5AB46}"/>
          </ac:cxnSpMkLst>
        </pc:cxnChg>
      </pc:sldChg>
      <pc:sldChg chg="modSp del">
        <pc:chgData name="Laura Amy Daīnes" userId="4c6a6cecbfa8f699" providerId="LiveId" clId="{E48D5C64-A6E4-754A-840A-E93E38664E60}" dt="2021-03-20T15:17:02.247" v="80" actId="2696"/>
        <pc:sldMkLst>
          <pc:docMk/>
          <pc:sldMk cId="345951730" sldId="258"/>
        </pc:sldMkLst>
        <pc:spChg chg="mod">
          <ac:chgData name="Laura Amy Daīnes" userId="4c6a6cecbfa8f699" providerId="LiveId" clId="{E48D5C64-A6E4-754A-840A-E93E38664E60}" dt="2021-03-20T15:16:38.225" v="78"/>
          <ac:spMkLst>
            <pc:docMk/>
            <pc:sldMk cId="345951730" sldId="258"/>
            <ac:spMk id="3" creationId="{415743E4-9418-804A-9AA3-8C6DF4BB4FE0}"/>
          </ac:spMkLst>
        </pc:spChg>
        <pc:spChg chg="mod">
          <ac:chgData name="Laura Amy Daīnes" userId="4c6a6cecbfa8f699" providerId="LiveId" clId="{E48D5C64-A6E4-754A-840A-E93E38664E60}" dt="2021-03-20T15:16:38.225" v="78"/>
          <ac:spMkLst>
            <pc:docMk/>
            <pc:sldMk cId="345951730" sldId="258"/>
            <ac:spMk id="5" creationId="{24A8BE01-A4EA-EA49-BEB5-75CD61C292B5}"/>
          </ac:spMkLst>
        </pc:spChg>
      </pc:sldChg>
      <pc:sldChg chg="modSp mod">
        <pc:chgData name="Laura Amy Daīnes" userId="4c6a6cecbfa8f699" providerId="LiveId" clId="{E48D5C64-A6E4-754A-840A-E93E38664E60}" dt="2021-03-20T15:25:09.613" v="138" actId="255"/>
        <pc:sldMkLst>
          <pc:docMk/>
          <pc:sldMk cId="3152396935" sldId="267"/>
        </pc:sldMkLst>
        <pc:spChg chg="mod">
          <ac:chgData name="Laura Amy Daīnes" userId="4c6a6cecbfa8f699" providerId="LiveId" clId="{E48D5C64-A6E4-754A-840A-E93E38664E60}" dt="2021-03-20T15:25:09.613" v="138" actId="255"/>
          <ac:spMkLst>
            <pc:docMk/>
            <pc:sldMk cId="3152396935" sldId="267"/>
            <ac:spMk id="2" creationId="{934D4AC3-E914-D34E-80ED-EA8051E2FA40}"/>
          </ac:spMkLst>
        </pc:spChg>
        <pc:spChg chg="mod">
          <ac:chgData name="Laura Amy Daīnes" userId="4c6a6cecbfa8f699" providerId="LiveId" clId="{E48D5C64-A6E4-754A-840A-E93E38664E60}" dt="2021-03-20T15:17:39.721" v="90"/>
          <ac:spMkLst>
            <pc:docMk/>
            <pc:sldMk cId="3152396935" sldId="267"/>
            <ac:spMk id="4" creationId="{3082CB5C-C719-1346-8319-FEA6E015E677}"/>
          </ac:spMkLst>
        </pc:spChg>
      </pc:sldChg>
      <pc:sldChg chg="modSp mod ord">
        <pc:chgData name="Laura Amy Daīnes" userId="4c6a6cecbfa8f699" providerId="LiveId" clId="{E48D5C64-A6E4-754A-840A-E93E38664E60}" dt="2021-03-20T15:25:44.431" v="143" actId="20578"/>
        <pc:sldMkLst>
          <pc:docMk/>
          <pc:sldMk cId="3695524326" sldId="269"/>
        </pc:sldMkLst>
        <pc:spChg chg="mod">
          <ac:chgData name="Laura Amy Daīnes" userId="4c6a6cecbfa8f699" providerId="LiveId" clId="{E48D5C64-A6E4-754A-840A-E93E38664E60}" dt="2021-03-20T15:24:53.868" v="137" actId="1076"/>
          <ac:spMkLst>
            <pc:docMk/>
            <pc:sldMk cId="3695524326" sldId="269"/>
            <ac:spMk id="2" creationId="{934D4AC3-E914-D34E-80ED-EA8051E2FA40}"/>
          </ac:spMkLst>
        </pc:spChg>
        <pc:spChg chg="mod">
          <ac:chgData name="Laura Amy Daīnes" userId="4c6a6cecbfa8f699" providerId="LiveId" clId="{E48D5C64-A6E4-754A-840A-E93E38664E60}" dt="2021-03-20T15:17:39.721" v="90"/>
          <ac:spMkLst>
            <pc:docMk/>
            <pc:sldMk cId="3695524326" sldId="269"/>
            <ac:spMk id="4" creationId="{3082CB5C-C719-1346-8319-FEA6E015E677}"/>
          </ac:spMkLst>
        </pc:spChg>
      </pc:sldChg>
      <pc:sldChg chg="modSp del">
        <pc:chgData name="Laura Amy Daīnes" userId="4c6a6cecbfa8f699" providerId="LiveId" clId="{E48D5C64-A6E4-754A-840A-E93E38664E60}" dt="2021-03-20T15:17:00.395" v="79" actId="2696"/>
        <pc:sldMkLst>
          <pc:docMk/>
          <pc:sldMk cId="2914169636" sldId="270"/>
        </pc:sldMkLst>
        <pc:spChg chg="mod">
          <ac:chgData name="Laura Amy Daīnes" userId="4c6a6cecbfa8f699" providerId="LiveId" clId="{E48D5C64-A6E4-754A-840A-E93E38664E60}" dt="2021-03-20T15:16:38.225" v="78"/>
          <ac:spMkLst>
            <pc:docMk/>
            <pc:sldMk cId="2914169636" sldId="270"/>
            <ac:spMk id="4" creationId="{3082CB5C-C719-1346-8319-FEA6E015E677}"/>
          </ac:spMkLst>
        </pc:spChg>
      </pc:sldChg>
      <pc:sldChg chg="del">
        <pc:chgData name="Laura Amy Daīnes" userId="4c6a6cecbfa8f699" providerId="LiveId" clId="{E48D5C64-A6E4-754A-840A-E93E38664E60}" dt="2021-03-20T15:15:21.063" v="42" actId="2696"/>
        <pc:sldMkLst>
          <pc:docMk/>
          <pc:sldMk cId="3759776606" sldId="271"/>
        </pc:sldMkLst>
      </pc:sldChg>
      <pc:sldChg chg="del">
        <pc:chgData name="Laura Amy Daīnes" userId="4c6a6cecbfa8f699" providerId="LiveId" clId="{E48D5C64-A6E4-754A-840A-E93E38664E60}" dt="2021-03-20T15:14:53.462" v="13" actId="2696"/>
        <pc:sldMkLst>
          <pc:docMk/>
          <pc:sldMk cId="205755458" sldId="272"/>
        </pc:sldMkLst>
      </pc:sldChg>
      <pc:sldChg chg="addSp delSp modSp del mod delDesignElem">
        <pc:chgData name="Laura Amy Daīnes" userId="4c6a6cecbfa8f699" providerId="LiveId" clId="{E48D5C64-A6E4-754A-840A-E93E38664E60}" dt="2021-04-11T16:09:01.443" v="8082" actId="2696"/>
        <pc:sldMkLst>
          <pc:docMk/>
          <pc:sldMk cId="2462385029" sldId="277"/>
        </pc:sldMkLst>
        <pc:spChg chg="add mod">
          <ac:chgData name="Laura Amy Daīnes" userId="4c6a6cecbfa8f699" providerId="LiveId" clId="{E48D5C64-A6E4-754A-840A-E93E38664E60}" dt="2021-03-20T15:17:39.721" v="90"/>
          <ac:spMkLst>
            <pc:docMk/>
            <pc:sldMk cId="2462385029" sldId="277"/>
            <ac:spMk id="3" creationId="{627B881D-EB5C-2046-9374-45A721BB789D}"/>
          </ac:spMkLst>
        </pc:spChg>
        <pc:spChg chg="add mod">
          <ac:chgData name="Laura Amy Daīnes" userId="4c6a6cecbfa8f699" providerId="LiveId" clId="{E48D5C64-A6E4-754A-840A-E93E38664E60}" dt="2021-04-08T07:42:56.398" v="165" actId="478"/>
          <ac:spMkLst>
            <pc:docMk/>
            <pc:sldMk cId="2462385029" sldId="277"/>
            <ac:spMk id="4" creationId="{A2666601-D08D-604E-A86A-C0FCB5431468}"/>
          </ac:spMkLst>
        </pc:spChg>
        <pc:spChg chg="del">
          <ac:chgData name="Laura Amy Daīnes" userId="4c6a6cecbfa8f699" providerId="LiveId" clId="{E48D5C64-A6E4-754A-840A-E93E38664E60}" dt="2021-04-08T07:42:56.398" v="165" actId="478"/>
          <ac:spMkLst>
            <pc:docMk/>
            <pc:sldMk cId="2462385029" sldId="277"/>
            <ac:spMk id="8" creationId="{388245D4-0D99-DB4B-A763-E5F8969F659A}"/>
          </ac:spMkLst>
        </pc:spChg>
        <pc:spChg chg="add del">
          <ac:chgData name="Laura Amy Daīnes" userId="4c6a6cecbfa8f699" providerId="LiveId" clId="{E48D5C64-A6E4-754A-840A-E93E38664E60}" dt="2021-03-20T15:17:28.321" v="87"/>
          <ac:spMkLst>
            <pc:docMk/>
            <pc:sldMk cId="2462385029" sldId="277"/>
            <ac:spMk id="22" creationId="{5669AB50-4CAD-4D10-A09A-A0C01AF9E6F6}"/>
          </ac:spMkLst>
        </pc:spChg>
        <pc:grpChg chg="add del">
          <ac:chgData name="Laura Amy Daīnes" userId="4c6a6cecbfa8f699" providerId="LiveId" clId="{E48D5C64-A6E4-754A-840A-E93E38664E60}" dt="2021-03-20T15:17:28.321" v="87"/>
          <ac:grpSpMkLst>
            <pc:docMk/>
            <pc:sldMk cId="2462385029" sldId="277"/>
            <ac:grpSpMk id="13" creationId="{5A992EA8-A2AE-480C-BFF9-7B134643975C}"/>
          </ac:grpSpMkLst>
        </pc:grpChg>
        <pc:grpChg chg="add del">
          <ac:chgData name="Laura Amy Daīnes" userId="4c6a6cecbfa8f699" providerId="LiveId" clId="{E48D5C64-A6E4-754A-840A-E93E38664E60}" dt="2021-03-20T15:17:28.321" v="87"/>
          <ac:grpSpMkLst>
            <pc:docMk/>
            <pc:sldMk cId="2462385029" sldId="277"/>
            <ac:grpSpMk id="24" creationId="{68B27BBA-AE99-4D00-A26E-0B49DA4B37AC}"/>
          </ac:grpSpMkLst>
        </pc:grpChg>
        <pc:picChg chg="del">
          <ac:chgData name="Laura Amy Daīnes" userId="4c6a6cecbfa8f699" providerId="LiveId" clId="{E48D5C64-A6E4-754A-840A-E93E38664E60}" dt="2021-03-20T15:17:04.974" v="81" actId="478"/>
          <ac:picMkLst>
            <pc:docMk/>
            <pc:sldMk cId="2462385029" sldId="277"/>
            <ac:picMk id="4" creationId="{D6CF24F9-F822-E449-BBD0-6EF695B4AF1B}"/>
          </ac:picMkLst>
        </pc:picChg>
      </pc:sldChg>
      <pc:sldChg chg="del">
        <pc:chgData name="Laura Amy Daīnes" userId="4c6a6cecbfa8f699" providerId="LiveId" clId="{E48D5C64-A6E4-754A-840A-E93E38664E60}" dt="2021-03-20T15:15:21.288" v="43" actId="2696"/>
        <pc:sldMkLst>
          <pc:docMk/>
          <pc:sldMk cId="3476797384" sldId="278"/>
        </pc:sldMkLst>
      </pc:sldChg>
      <pc:sldChg chg="del">
        <pc:chgData name="Laura Amy Daīnes" userId="4c6a6cecbfa8f699" providerId="LiveId" clId="{E48D5C64-A6E4-754A-840A-E93E38664E60}" dt="2021-03-20T15:14:56.352" v="15" actId="2696"/>
        <pc:sldMkLst>
          <pc:docMk/>
          <pc:sldMk cId="1688269753" sldId="279"/>
        </pc:sldMkLst>
      </pc:sldChg>
      <pc:sldChg chg="del">
        <pc:chgData name="Laura Amy Daīnes" userId="4c6a6cecbfa8f699" providerId="LiveId" clId="{E48D5C64-A6E4-754A-840A-E93E38664E60}" dt="2021-03-20T15:15:41.943" v="62" actId="2696"/>
        <pc:sldMkLst>
          <pc:docMk/>
          <pc:sldMk cId="3509162353" sldId="281"/>
        </pc:sldMkLst>
      </pc:sldChg>
      <pc:sldChg chg="del">
        <pc:chgData name="Laura Amy Daīnes" userId="4c6a6cecbfa8f699" providerId="LiveId" clId="{E48D5C64-A6E4-754A-840A-E93E38664E60}" dt="2021-03-20T15:15:40.367" v="60" actId="2696"/>
        <pc:sldMkLst>
          <pc:docMk/>
          <pc:sldMk cId="2972808292" sldId="282"/>
        </pc:sldMkLst>
      </pc:sldChg>
      <pc:sldChg chg="del">
        <pc:chgData name="Laura Amy Daīnes" userId="4c6a6cecbfa8f699" providerId="LiveId" clId="{E48D5C64-A6E4-754A-840A-E93E38664E60}" dt="2021-03-20T15:15:09.823" v="21" actId="2696"/>
        <pc:sldMkLst>
          <pc:docMk/>
          <pc:sldMk cId="3440181682" sldId="283"/>
        </pc:sldMkLst>
      </pc:sldChg>
      <pc:sldChg chg="del">
        <pc:chgData name="Laura Amy Daīnes" userId="4c6a6cecbfa8f699" providerId="LiveId" clId="{E48D5C64-A6E4-754A-840A-E93E38664E60}" dt="2021-03-20T15:15:40.536" v="61" actId="2696"/>
        <pc:sldMkLst>
          <pc:docMk/>
          <pc:sldMk cId="1005535498" sldId="284"/>
        </pc:sldMkLst>
      </pc:sldChg>
      <pc:sldChg chg="del">
        <pc:chgData name="Laura Amy Daīnes" userId="4c6a6cecbfa8f699" providerId="LiveId" clId="{E48D5C64-A6E4-754A-840A-E93E38664E60}" dt="2021-03-20T15:15:12.171" v="22" actId="2696"/>
        <pc:sldMkLst>
          <pc:docMk/>
          <pc:sldMk cId="4250220500" sldId="286"/>
        </pc:sldMkLst>
      </pc:sldChg>
      <pc:sldChg chg="del">
        <pc:chgData name="Laura Amy Daīnes" userId="4c6a6cecbfa8f699" providerId="LiveId" clId="{E48D5C64-A6E4-754A-840A-E93E38664E60}" dt="2021-03-20T15:15:12.938" v="25" actId="2696"/>
        <pc:sldMkLst>
          <pc:docMk/>
          <pc:sldMk cId="1964570024" sldId="287"/>
        </pc:sldMkLst>
      </pc:sldChg>
      <pc:sldChg chg="del">
        <pc:chgData name="Laura Amy Daīnes" userId="4c6a6cecbfa8f699" providerId="LiveId" clId="{E48D5C64-A6E4-754A-840A-E93E38664E60}" dt="2021-03-20T15:15:14.032" v="28" actId="2696"/>
        <pc:sldMkLst>
          <pc:docMk/>
          <pc:sldMk cId="3538700136" sldId="290"/>
        </pc:sldMkLst>
      </pc:sldChg>
      <pc:sldChg chg="del">
        <pc:chgData name="Laura Amy Daīnes" userId="4c6a6cecbfa8f699" providerId="LiveId" clId="{E48D5C64-A6E4-754A-840A-E93E38664E60}" dt="2021-03-20T15:15:17.267" v="33" actId="2696"/>
        <pc:sldMkLst>
          <pc:docMk/>
          <pc:sldMk cId="1176262980" sldId="291"/>
        </pc:sldMkLst>
      </pc:sldChg>
      <pc:sldChg chg="del">
        <pc:chgData name="Laura Amy Daīnes" userId="4c6a6cecbfa8f699" providerId="LiveId" clId="{E48D5C64-A6E4-754A-840A-E93E38664E60}" dt="2021-03-20T15:15:12.744" v="24" actId="2696"/>
        <pc:sldMkLst>
          <pc:docMk/>
          <pc:sldMk cId="2650758671" sldId="294"/>
        </pc:sldMkLst>
      </pc:sldChg>
      <pc:sldChg chg="del">
        <pc:chgData name="Laura Amy Daīnes" userId="4c6a6cecbfa8f699" providerId="LiveId" clId="{E48D5C64-A6E4-754A-840A-E93E38664E60}" dt="2021-03-20T15:15:12.497" v="23" actId="2696"/>
        <pc:sldMkLst>
          <pc:docMk/>
          <pc:sldMk cId="3438541195" sldId="295"/>
        </pc:sldMkLst>
      </pc:sldChg>
      <pc:sldChg chg="del">
        <pc:chgData name="Laura Amy Daīnes" userId="4c6a6cecbfa8f699" providerId="LiveId" clId="{E48D5C64-A6E4-754A-840A-E93E38664E60}" dt="2021-03-20T15:15:20.697" v="41" actId="2696"/>
        <pc:sldMkLst>
          <pc:docMk/>
          <pc:sldMk cId="508274306" sldId="298"/>
        </pc:sldMkLst>
      </pc:sldChg>
      <pc:sldChg chg="del">
        <pc:chgData name="Laura Amy Daīnes" userId="4c6a6cecbfa8f699" providerId="LiveId" clId="{E48D5C64-A6E4-754A-840A-E93E38664E60}" dt="2021-03-20T15:15:17.620" v="34" actId="2696"/>
        <pc:sldMkLst>
          <pc:docMk/>
          <pc:sldMk cId="477605745" sldId="299"/>
        </pc:sldMkLst>
      </pc:sldChg>
      <pc:sldChg chg="del">
        <pc:chgData name="Laura Amy Daīnes" userId="4c6a6cecbfa8f699" providerId="LiveId" clId="{E48D5C64-A6E4-754A-840A-E93E38664E60}" dt="2021-03-20T15:15:17.981" v="35" actId="2696"/>
        <pc:sldMkLst>
          <pc:docMk/>
          <pc:sldMk cId="1677264601" sldId="300"/>
        </pc:sldMkLst>
      </pc:sldChg>
      <pc:sldChg chg="del">
        <pc:chgData name="Laura Amy Daīnes" userId="4c6a6cecbfa8f699" providerId="LiveId" clId="{E48D5C64-A6E4-754A-840A-E93E38664E60}" dt="2021-03-20T15:15:18.379" v="36" actId="2696"/>
        <pc:sldMkLst>
          <pc:docMk/>
          <pc:sldMk cId="2519760214" sldId="302"/>
        </pc:sldMkLst>
      </pc:sldChg>
      <pc:sldChg chg="del">
        <pc:chgData name="Laura Amy Daīnes" userId="4c6a6cecbfa8f699" providerId="LiveId" clId="{E48D5C64-A6E4-754A-840A-E93E38664E60}" dt="2021-03-20T15:15:18.678" v="37" actId="2696"/>
        <pc:sldMkLst>
          <pc:docMk/>
          <pc:sldMk cId="1925821125" sldId="304"/>
        </pc:sldMkLst>
      </pc:sldChg>
      <pc:sldChg chg="del">
        <pc:chgData name="Laura Amy Daīnes" userId="4c6a6cecbfa8f699" providerId="LiveId" clId="{E48D5C64-A6E4-754A-840A-E93E38664E60}" dt="2021-03-20T15:15:18.878" v="38" actId="2696"/>
        <pc:sldMkLst>
          <pc:docMk/>
          <pc:sldMk cId="3346059563" sldId="305"/>
        </pc:sldMkLst>
      </pc:sldChg>
      <pc:sldChg chg="del">
        <pc:chgData name="Laura Amy Daīnes" userId="4c6a6cecbfa8f699" providerId="LiveId" clId="{E48D5C64-A6E4-754A-840A-E93E38664E60}" dt="2021-03-20T15:15:19.143" v="39" actId="2696"/>
        <pc:sldMkLst>
          <pc:docMk/>
          <pc:sldMk cId="1816362263" sldId="306"/>
        </pc:sldMkLst>
      </pc:sldChg>
      <pc:sldChg chg="del">
        <pc:chgData name="Laura Amy Daīnes" userId="4c6a6cecbfa8f699" providerId="LiveId" clId="{E48D5C64-A6E4-754A-840A-E93E38664E60}" dt="2021-03-20T15:15:21.566" v="44" actId="2696"/>
        <pc:sldMkLst>
          <pc:docMk/>
          <pc:sldMk cId="2039633209" sldId="308"/>
        </pc:sldMkLst>
      </pc:sldChg>
      <pc:sldChg chg="del">
        <pc:chgData name="Laura Amy Daīnes" userId="4c6a6cecbfa8f699" providerId="LiveId" clId="{E48D5C64-A6E4-754A-840A-E93E38664E60}" dt="2021-03-20T15:15:19.973" v="40" actId="2696"/>
        <pc:sldMkLst>
          <pc:docMk/>
          <pc:sldMk cId="4022226722" sldId="311"/>
        </pc:sldMkLst>
      </pc:sldChg>
      <pc:sldChg chg="modSp mod ord">
        <pc:chgData name="Laura Amy Daīnes" userId="4c6a6cecbfa8f699" providerId="LiveId" clId="{E48D5C64-A6E4-754A-840A-E93E38664E60}" dt="2021-04-12T13:57:32.425" v="8320" actId="21"/>
        <pc:sldMkLst>
          <pc:docMk/>
          <pc:sldMk cId="1136870404" sldId="312"/>
        </pc:sldMkLst>
        <pc:spChg chg="mod">
          <ac:chgData name="Laura Amy Daīnes" userId="4c6a6cecbfa8f699" providerId="LiveId" clId="{E48D5C64-A6E4-754A-840A-E93E38664E60}" dt="2021-04-12T13:57:32.425" v="8320" actId="21"/>
          <ac:spMkLst>
            <pc:docMk/>
            <pc:sldMk cId="1136870404" sldId="312"/>
            <ac:spMk id="3" creationId="{99FED7C8-9E1B-374F-851A-D2FF8421207C}"/>
          </ac:spMkLst>
        </pc:spChg>
        <pc:spChg chg="mod">
          <ac:chgData name="Laura Amy Daīnes" userId="4c6a6cecbfa8f699" providerId="LiveId" clId="{E48D5C64-A6E4-754A-840A-E93E38664E60}" dt="2021-03-20T15:17:39.721" v="90"/>
          <ac:spMkLst>
            <pc:docMk/>
            <pc:sldMk cId="1136870404" sldId="312"/>
            <ac:spMk id="5" creationId="{AF7BB492-F951-2B46-9F97-263D5865F45C}"/>
          </ac:spMkLst>
        </pc:spChg>
        <pc:spChg chg="mod">
          <ac:chgData name="Laura Amy Daīnes" userId="4c6a6cecbfa8f699" providerId="LiveId" clId="{E48D5C64-A6E4-754A-840A-E93E38664E60}" dt="2021-03-20T15:26:49.412" v="157" actId="1076"/>
          <ac:spMkLst>
            <pc:docMk/>
            <pc:sldMk cId="1136870404" sldId="312"/>
            <ac:spMk id="8" creationId="{388245D4-0D99-DB4B-A763-E5F8969F659A}"/>
          </ac:spMkLst>
        </pc:spChg>
      </pc:sldChg>
      <pc:sldChg chg="del">
        <pc:chgData name="Laura Amy Daīnes" userId="4c6a6cecbfa8f699" providerId="LiveId" clId="{E48D5C64-A6E4-754A-840A-E93E38664E60}" dt="2021-03-20T15:15:16.519" v="31" actId="2696"/>
        <pc:sldMkLst>
          <pc:docMk/>
          <pc:sldMk cId="363120363" sldId="313"/>
        </pc:sldMkLst>
      </pc:sldChg>
      <pc:sldChg chg="modSp new del ord">
        <pc:chgData name="Laura Amy Daīnes" userId="4c6a6cecbfa8f699" providerId="LiveId" clId="{E48D5C64-A6E4-754A-840A-E93E38664E60}" dt="2021-03-20T15:19:39.281" v="111" actId="2696"/>
        <pc:sldMkLst>
          <pc:docMk/>
          <pc:sldMk cId="1914495202" sldId="313"/>
        </pc:sldMkLst>
        <pc:spChg chg="mod">
          <ac:chgData name="Laura Amy Daīnes" userId="4c6a6cecbfa8f699" providerId="LiveId" clId="{E48D5C64-A6E4-754A-840A-E93E38664E60}" dt="2021-03-20T15:17:39.721" v="90"/>
          <ac:spMkLst>
            <pc:docMk/>
            <pc:sldMk cId="1914495202" sldId="313"/>
            <ac:spMk id="2" creationId="{A904C5E8-ED4C-A743-85D6-2872DB4EFAE3}"/>
          </ac:spMkLst>
        </pc:spChg>
        <pc:spChg chg="mod">
          <ac:chgData name="Laura Amy Daīnes" userId="4c6a6cecbfa8f699" providerId="LiveId" clId="{E48D5C64-A6E4-754A-840A-E93E38664E60}" dt="2021-03-20T15:17:39.721" v="90"/>
          <ac:spMkLst>
            <pc:docMk/>
            <pc:sldMk cId="1914495202" sldId="313"/>
            <ac:spMk id="3" creationId="{A307D05C-9741-4448-BCAF-733DD4921F67}"/>
          </ac:spMkLst>
        </pc:spChg>
        <pc:spChg chg="mod">
          <ac:chgData name="Laura Amy Daīnes" userId="4c6a6cecbfa8f699" providerId="LiveId" clId="{E48D5C64-A6E4-754A-840A-E93E38664E60}" dt="2021-03-20T15:17:39.721" v="90"/>
          <ac:spMkLst>
            <pc:docMk/>
            <pc:sldMk cId="1914495202" sldId="313"/>
            <ac:spMk id="4" creationId="{CFD415EA-D4F5-2A4D-BE13-45A98FF15FFE}"/>
          </ac:spMkLst>
        </pc:spChg>
      </pc:sldChg>
      <pc:sldChg chg="del">
        <pc:chgData name="Laura Amy Daīnes" userId="4c6a6cecbfa8f699" providerId="LiveId" clId="{E48D5C64-A6E4-754A-840A-E93E38664E60}" dt="2021-03-20T15:15:13.697" v="27" actId="2696"/>
        <pc:sldMkLst>
          <pc:docMk/>
          <pc:sldMk cId="845329728" sldId="314"/>
        </pc:sldMkLst>
      </pc:sldChg>
      <pc:sldChg chg="addSp modSp new mod setBg setClrOvrMap">
        <pc:chgData name="Laura Amy Daīnes" userId="4c6a6cecbfa8f699" providerId="LiveId" clId="{E48D5C64-A6E4-754A-840A-E93E38664E60}" dt="2021-04-10T14:03:54.339" v="166" actId="20577"/>
        <pc:sldMkLst>
          <pc:docMk/>
          <pc:sldMk cId="3207971839" sldId="314"/>
        </pc:sldMkLst>
        <pc:spChg chg="mod">
          <ac:chgData name="Laura Amy Daīnes" userId="4c6a6cecbfa8f699" providerId="LiveId" clId="{E48D5C64-A6E4-754A-840A-E93E38664E60}" dt="2021-04-10T14:03:54.339" v="166" actId="20577"/>
          <ac:spMkLst>
            <pc:docMk/>
            <pc:sldMk cId="3207971839" sldId="314"/>
            <ac:spMk id="2" creationId="{15243A5C-14BD-3D47-B2FF-F580487249A3}"/>
          </ac:spMkLst>
        </pc:spChg>
        <pc:spChg chg="mod">
          <ac:chgData name="Laura Amy Daīnes" userId="4c6a6cecbfa8f699" providerId="LiveId" clId="{E48D5C64-A6E4-754A-840A-E93E38664E60}" dt="2021-03-20T15:18:15.237" v="95" actId="20577"/>
          <ac:spMkLst>
            <pc:docMk/>
            <pc:sldMk cId="3207971839" sldId="314"/>
            <ac:spMk id="3" creationId="{23A48F70-57D4-1F41-8245-DC94407FDE37}"/>
          </ac:spMkLst>
        </pc:spChg>
        <pc:spChg chg="mod">
          <ac:chgData name="Laura Amy Daīnes" userId="4c6a6cecbfa8f699" providerId="LiveId" clId="{E48D5C64-A6E4-754A-840A-E93E38664E60}" dt="2021-03-20T15:18:05.508" v="93" actId="26606"/>
          <ac:spMkLst>
            <pc:docMk/>
            <pc:sldMk cId="3207971839" sldId="314"/>
            <ac:spMk id="4" creationId="{6DCD53BA-1584-D146-930D-AE63CA3F5B6D}"/>
          </ac:spMkLst>
        </pc:spChg>
        <pc:grpChg chg="add">
          <ac:chgData name="Laura Amy Daīnes" userId="4c6a6cecbfa8f699" providerId="LiveId" clId="{E48D5C64-A6E4-754A-840A-E93E38664E60}" dt="2021-03-20T15:18:05.508" v="93" actId="26606"/>
          <ac:grpSpMkLst>
            <pc:docMk/>
            <pc:sldMk cId="3207971839" sldId="314"/>
            <ac:grpSpMk id="9" creationId="{D4EC3799-3F52-48CE-85CC-83AED368EB42}"/>
          </ac:grpSpMkLst>
        </pc:grpChg>
        <pc:cxnChg chg="add">
          <ac:chgData name="Laura Amy Daīnes" userId="4c6a6cecbfa8f699" providerId="LiveId" clId="{E48D5C64-A6E4-754A-840A-E93E38664E60}" dt="2021-03-20T15:18:05.508" v="93" actId="26606"/>
          <ac:cxnSpMkLst>
            <pc:docMk/>
            <pc:sldMk cId="3207971839" sldId="314"/>
            <ac:cxnSpMk id="13" creationId="{789E20C7-BB50-4317-93C7-90C8ED80B275}"/>
          </ac:cxnSpMkLst>
        </pc:cxnChg>
      </pc:sldChg>
      <pc:sldChg chg="del">
        <pc:chgData name="Laura Amy Daīnes" userId="4c6a6cecbfa8f699" providerId="LiveId" clId="{E48D5C64-A6E4-754A-840A-E93E38664E60}" dt="2021-03-20T15:15:13.323" v="26" actId="2696"/>
        <pc:sldMkLst>
          <pc:docMk/>
          <pc:sldMk cId="1182067376" sldId="315"/>
        </pc:sldMkLst>
      </pc:sldChg>
      <pc:sldChg chg="addSp delSp modSp new mod ord setBg setClrOvrMap">
        <pc:chgData name="Laura Amy Daīnes" userId="4c6a6cecbfa8f699" providerId="LiveId" clId="{E48D5C64-A6E4-754A-840A-E93E38664E60}" dt="2021-03-20T15:28:14.309" v="163" actId="20578"/>
        <pc:sldMkLst>
          <pc:docMk/>
          <pc:sldMk cId="2495499748" sldId="315"/>
        </pc:sldMkLst>
        <pc:spChg chg="mod">
          <ac:chgData name="Laura Amy Daīnes" userId="4c6a6cecbfa8f699" providerId="LiveId" clId="{E48D5C64-A6E4-754A-840A-E93E38664E60}" dt="2021-03-20T15:20:39.069" v="115" actId="790"/>
          <ac:spMkLst>
            <pc:docMk/>
            <pc:sldMk cId="2495499748" sldId="315"/>
            <ac:spMk id="2" creationId="{C863499B-E791-6440-8C0E-B784A7D6057E}"/>
          </ac:spMkLst>
        </pc:spChg>
        <pc:spChg chg="mod">
          <ac:chgData name="Laura Amy Daīnes" userId="4c6a6cecbfa8f699" providerId="LiveId" clId="{E48D5C64-A6E4-754A-840A-E93E38664E60}" dt="2021-03-20T15:20:56.825" v="118" actId="255"/>
          <ac:spMkLst>
            <pc:docMk/>
            <pc:sldMk cId="2495499748" sldId="315"/>
            <ac:spMk id="3" creationId="{31C738DC-5E57-934E-A4E6-3A346941C34A}"/>
          </ac:spMkLst>
        </pc:spChg>
        <pc:spChg chg="del">
          <ac:chgData name="Laura Amy Daīnes" userId="4c6a6cecbfa8f699" providerId="LiveId" clId="{E48D5C64-A6E4-754A-840A-E93E38664E60}" dt="2021-03-20T15:19:10.544" v="105" actId="478"/>
          <ac:spMkLst>
            <pc:docMk/>
            <pc:sldMk cId="2495499748" sldId="315"/>
            <ac:spMk id="4" creationId="{F209E252-AF12-DF46-96E6-DA0901587633}"/>
          </ac:spMkLst>
        </pc:spChg>
        <pc:spChg chg="mod">
          <ac:chgData name="Laura Amy Daīnes" userId="4c6a6cecbfa8f699" providerId="LiveId" clId="{E48D5C64-A6E4-754A-840A-E93E38664E60}" dt="2021-03-20T15:19:15.039" v="106" actId="26606"/>
          <ac:spMkLst>
            <pc:docMk/>
            <pc:sldMk cId="2495499748" sldId="315"/>
            <ac:spMk id="5" creationId="{0FB2A418-908B-D24B-B844-C9C0D89BF75B}"/>
          </ac:spMkLst>
        </pc:spChg>
        <pc:spChg chg="add">
          <ac:chgData name="Laura Amy Daīnes" userId="4c6a6cecbfa8f699" providerId="LiveId" clId="{E48D5C64-A6E4-754A-840A-E93E38664E60}" dt="2021-03-20T15:19:15.039" v="106" actId="26606"/>
          <ac:spMkLst>
            <pc:docMk/>
            <pc:sldMk cId="2495499748" sldId="315"/>
            <ac:spMk id="19" creationId="{3E20E404-0173-46F6-9DC4-C960A5778302}"/>
          </ac:spMkLst>
        </pc:spChg>
        <pc:spChg chg="add">
          <ac:chgData name="Laura Amy Daīnes" userId="4c6a6cecbfa8f699" providerId="LiveId" clId="{E48D5C64-A6E4-754A-840A-E93E38664E60}" dt="2021-03-20T15:19:15.039" v="106" actId="26606"/>
          <ac:spMkLst>
            <pc:docMk/>
            <pc:sldMk cId="2495499748" sldId="315"/>
            <ac:spMk id="21" creationId="{C314C310-850D-4491-AA52-C75BEA68B68C}"/>
          </ac:spMkLst>
        </pc:spChg>
        <pc:spChg chg="add">
          <ac:chgData name="Laura Amy Daīnes" userId="4c6a6cecbfa8f699" providerId="LiveId" clId="{E48D5C64-A6E4-754A-840A-E93E38664E60}" dt="2021-03-20T15:19:15.039" v="106" actId="26606"/>
          <ac:spMkLst>
            <pc:docMk/>
            <pc:sldMk cId="2495499748" sldId="315"/>
            <ac:spMk id="29" creationId="{0308D749-5984-4BB8-A788-A85D24304A0A}"/>
          </ac:spMkLst>
        </pc:spChg>
        <pc:spChg chg="add">
          <ac:chgData name="Laura Amy Daīnes" userId="4c6a6cecbfa8f699" providerId="LiveId" clId="{E48D5C64-A6E4-754A-840A-E93E38664E60}" dt="2021-03-20T15:19:15.039" v="106" actId="26606"/>
          <ac:spMkLst>
            <pc:docMk/>
            <pc:sldMk cId="2495499748" sldId="315"/>
            <ac:spMk id="31" creationId="{95B8172D-A4C8-41B4-8991-78BBEC4039D5}"/>
          </ac:spMkLst>
        </pc:spChg>
        <pc:grpChg chg="add">
          <ac:chgData name="Laura Amy Daīnes" userId="4c6a6cecbfa8f699" providerId="LiveId" clId="{E48D5C64-A6E4-754A-840A-E93E38664E60}" dt="2021-03-20T15:19:15.039" v="106" actId="26606"/>
          <ac:grpSpMkLst>
            <pc:docMk/>
            <pc:sldMk cId="2495499748" sldId="315"/>
            <ac:grpSpMk id="10" creationId="{C8E92A9B-56BB-484E-A885-6FF999C15FE7}"/>
          </ac:grpSpMkLst>
        </pc:grpChg>
        <pc:grpChg chg="add">
          <ac:chgData name="Laura Amy Daīnes" userId="4c6a6cecbfa8f699" providerId="LiveId" clId="{E48D5C64-A6E4-754A-840A-E93E38664E60}" dt="2021-03-20T15:19:15.039" v="106" actId="26606"/>
          <ac:grpSpMkLst>
            <pc:docMk/>
            <pc:sldMk cId="2495499748" sldId="315"/>
            <ac:grpSpMk id="23" creationId="{D4EC3799-3F52-48CE-85CC-83AED368EB42}"/>
          </ac:grpSpMkLst>
        </pc:grpChg>
        <pc:cxnChg chg="add">
          <ac:chgData name="Laura Amy Daīnes" userId="4c6a6cecbfa8f699" providerId="LiveId" clId="{E48D5C64-A6E4-754A-840A-E93E38664E60}" dt="2021-03-20T15:19:15.039" v="106" actId="26606"/>
          <ac:cxnSpMkLst>
            <pc:docMk/>
            <pc:sldMk cId="2495499748" sldId="315"/>
            <ac:cxnSpMk id="27" creationId="{789E20C7-BB50-4317-93C7-90C8ED80B275}"/>
          </ac:cxnSpMkLst>
        </pc:cxnChg>
      </pc:sldChg>
      <pc:sldChg chg="new del">
        <pc:chgData name="Laura Amy Daīnes" userId="4c6a6cecbfa8f699" providerId="LiveId" clId="{E48D5C64-A6E4-754A-840A-E93E38664E60}" dt="2021-03-20T15:19:41.248" v="112" actId="2696"/>
        <pc:sldMkLst>
          <pc:docMk/>
          <pc:sldMk cId="3271811030" sldId="316"/>
        </pc:sldMkLst>
      </pc:sldChg>
      <pc:sldChg chg="new del">
        <pc:chgData name="Laura Amy Daīnes" userId="4c6a6cecbfa8f699" providerId="LiveId" clId="{E48D5C64-A6E4-754A-840A-E93E38664E60}" dt="2021-03-20T15:26:38.377" v="155" actId="2696"/>
        <pc:sldMkLst>
          <pc:docMk/>
          <pc:sldMk cId="3257850411" sldId="317"/>
        </pc:sldMkLst>
      </pc:sldChg>
      <pc:sldChg chg="modSp add mod">
        <pc:chgData name="Laura Amy Daīnes" userId="4c6a6cecbfa8f699" providerId="LiveId" clId="{E48D5C64-A6E4-754A-840A-E93E38664E60}" dt="2021-03-20T15:24:22.674" v="128" actId="20577"/>
        <pc:sldMkLst>
          <pc:docMk/>
          <pc:sldMk cId="223424969" sldId="318"/>
        </pc:sldMkLst>
        <pc:spChg chg="mod">
          <ac:chgData name="Laura Amy Daīnes" userId="4c6a6cecbfa8f699" providerId="LiveId" clId="{E48D5C64-A6E4-754A-840A-E93E38664E60}" dt="2021-03-20T15:24:22.674" v="128" actId="20577"/>
          <ac:spMkLst>
            <pc:docMk/>
            <pc:sldMk cId="223424969" sldId="318"/>
            <ac:spMk id="2" creationId="{934D4AC3-E914-D34E-80ED-EA8051E2FA40}"/>
          </ac:spMkLst>
        </pc:spChg>
      </pc:sldChg>
      <pc:sldChg chg="modSp add mod">
        <pc:chgData name="Laura Amy Daīnes" userId="4c6a6cecbfa8f699" providerId="LiveId" clId="{E48D5C64-A6E4-754A-840A-E93E38664E60}" dt="2021-03-20T15:24:19.138" v="127" actId="20577"/>
        <pc:sldMkLst>
          <pc:docMk/>
          <pc:sldMk cId="14346546" sldId="319"/>
        </pc:sldMkLst>
        <pc:spChg chg="mod">
          <ac:chgData name="Laura Amy Daīnes" userId="4c6a6cecbfa8f699" providerId="LiveId" clId="{E48D5C64-A6E4-754A-840A-E93E38664E60}" dt="2021-03-20T15:24:19.138" v="127" actId="20577"/>
          <ac:spMkLst>
            <pc:docMk/>
            <pc:sldMk cId="14346546" sldId="319"/>
            <ac:spMk id="2" creationId="{934D4AC3-E914-D34E-80ED-EA8051E2FA40}"/>
          </ac:spMkLst>
        </pc:spChg>
      </pc:sldChg>
      <pc:sldChg chg="modSp add mod">
        <pc:chgData name="Laura Amy Daīnes" userId="4c6a6cecbfa8f699" providerId="LiveId" clId="{E48D5C64-A6E4-754A-840A-E93E38664E60}" dt="2021-03-20T15:25:31.965" v="142" actId="20577"/>
        <pc:sldMkLst>
          <pc:docMk/>
          <pc:sldMk cId="4207915318" sldId="320"/>
        </pc:sldMkLst>
        <pc:spChg chg="mod">
          <ac:chgData name="Laura Amy Daīnes" userId="4c6a6cecbfa8f699" providerId="LiveId" clId="{E48D5C64-A6E4-754A-840A-E93E38664E60}" dt="2021-03-20T15:25:31.965" v="142" actId="20577"/>
          <ac:spMkLst>
            <pc:docMk/>
            <pc:sldMk cId="4207915318" sldId="320"/>
            <ac:spMk id="2" creationId="{934D4AC3-E914-D34E-80ED-EA8051E2FA40}"/>
          </ac:spMkLst>
        </pc:spChg>
      </pc:sldChg>
      <pc:sldChg chg="modSp add mod ord">
        <pc:chgData name="Laura Amy Daīnes" userId="4c6a6cecbfa8f699" providerId="LiveId" clId="{E48D5C64-A6E4-754A-840A-E93E38664E60}" dt="2021-04-11T10:49:50.265" v="3509" actId="21"/>
        <pc:sldMkLst>
          <pc:docMk/>
          <pc:sldMk cId="3962382179" sldId="321"/>
        </pc:sldMkLst>
        <pc:spChg chg="mod">
          <ac:chgData name="Laura Amy Daīnes" userId="4c6a6cecbfa8f699" providerId="LiveId" clId="{E48D5C64-A6E4-754A-840A-E93E38664E60}" dt="2021-04-11T10:49:50.265" v="3509" actId="21"/>
          <ac:spMkLst>
            <pc:docMk/>
            <pc:sldMk cId="3962382179" sldId="321"/>
            <ac:spMk id="3" creationId="{99FED7C8-9E1B-374F-851A-D2FF8421207C}"/>
          </ac:spMkLst>
        </pc:spChg>
        <pc:spChg chg="mod">
          <ac:chgData name="Laura Amy Daīnes" userId="4c6a6cecbfa8f699" providerId="LiveId" clId="{E48D5C64-A6E4-754A-840A-E93E38664E60}" dt="2021-03-20T15:26:32.975" v="154" actId="1076"/>
          <ac:spMkLst>
            <pc:docMk/>
            <pc:sldMk cId="3962382179" sldId="321"/>
            <ac:spMk id="8" creationId="{388245D4-0D99-DB4B-A763-E5F8969F659A}"/>
          </ac:spMkLst>
        </pc:spChg>
      </pc:sldChg>
      <pc:sldChg chg="modSp add mod">
        <pc:chgData name="Laura Amy Daīnes" userId="4c6a6cecbfa8f699" providerId="LiveId" clId="{E48D5C64-A6E4-754A-840A-E93E38664E60}" dt="2021-04-10T14:59:20.809" v="285" actId="27636"/>
        <pc:sldMkLst>
          <pc:docMk/>
          <pc:sldMk cId="3231813365" sldId="322"/>
        </pc:sldMkLst>
        <pc:spChg chg="mod">
          <ac:chgData name="Laura Amy Daīnes" userId="4c6a6cecbfa8f699" providerId="LiveId" clId="{E48D5C64-A6E4-754A-840A-E93E38664E60}" dt="2021-04-10T14:59:20.809" v="285" actId="27636"/>
          <ac:spMkLst>
            <pc:docMk/>
            <pc:sldMk cId="3231813365" sldId="322"/>
            <ac:spMk id="3" creationId="{99FED7C8-9E1B-374F-851A-D2FF8421207C}"/>
          </ac:spMkLst>
        </pc:spChg>
      </pc:sldChg>
      <pc:sldChg chg="new del">
        <pc:chgData name="Laura Amy Daīnes" userId="4c6a6cecbfa8f699" providerId="LiveId" clId="{E48D5C64-A6E4-754A-840A-E93E38664E60}" dt="2021-03-20T15:28:18.144" v="164" actId="2696"/>
        <pc:sldMkLst>
          <pc:docMk/>
          <pc:sldMk cId="3368960173" sldId="322"/>
        </pc:sldMkLst>
      </pc:sldChg>
      <pc:sldChg chg="addSp modSp new del mod setBg setClrOvrMap">
        <pc:chgData name="Laura Amy Daīnes" userId="4c6a6cecbfa8f699" providerId="LiveId" clId="{E48D5C64-A6E4-754A-840A-E93E38664E60}" dt="2021-03-20T15:28:11.691" v="162" actId="2696"/>
        <pc:sldMkLst>
          <pc:docMk/>
          <pc:sldMk cId="2996329237" sldId="323"/>
        </pc:sldMkLst>
        <pc:spChg chg="mod">
          <ac:chgData name="Laura Amy Daīnes" userId="4c6a6cecbfa8f699" providerId="LiveId" clId="{E48D5C64-A6E4-754A-840A-E93E38664E60}" dt="2021-03-20T15:28:02.553" v="161" actId="26606"/>
          <ac:spMkLst>
            <pc:docMk/>
            <pc:sldMk cId="2996329237" sldId="323"/>
            <ac:spMk id="2" creationId="{5E78C85B-AB46-2441-9A83-145AE8487B22}"/>
          </ac:spMkLst>
        </pc:spChg>
        <pc:spChg chg="mod">
          <ac:chgData name="Laura Amy Daīnes" userId="4c6a6cecbfa8f699" providerId="LiveId" clId="{E48D5C64-A6E4-754A-840A-E93E38664E60}" dt="2021-03-20T15:28:02.553" v="161" actId="26606"/>
          <ac:spMkLst>
            <pc:docMk/>
            <pc:sldMk cId="2996329237" sldId="323"/>
            <ac:spMk id="3" creationId="{CC4AE05B-8705-B646-8620-CA27563A16D5}"/>
          </ac:spMkLst>
        </pc:spChg>
        <pc:spChg chg="mod">
          <ac:chgData name="Laura Amy Daīnes" userId="4c6a6cecbfa8f699" providerId="LiveId" clId="{E48D5C64-A6E4-754A-840A-E93E38664E60}" dt="2021-03-20T15:28:02.553" v="161" actId="26606"/>
          <ac:spMkLst>
            <pc:docMk/>
            <pc:sldMk cId="2996329237" sldId="323"/>
            <ac:spMk id="4" creationId="{3FC8EF70-7BB9-B34E-B834-C4D49E614BDB}"/>
          </ac:spMkLst>
        </pc:spChg>
        <pc:grpChg chg="add">
          <ac:chgData name="Laura Amy Daīnes" userId="4c6a6cecbfa8f699" providerId="LiveId" clId="{E48D5C64-A6E4-754A-840A-E93E38664E60}" dt="2021-03-20T15:28:02.553" v="161" actId="26606"/>
          <ac:grpSpMkLst>
            <pc:docMk/>
            <pc:sldMk cId="2996329237" sldId="323"/>
            <ac:grpSpMk id="9" creationId="{D4EC3799-3F52-48CE-85CC-83AED368EB42}"/>
          </ac:grpSpMkLst>
        </pc:grpChg>
        <pc:cxnChg chg="add">
          <ac:chgData name="Laura Amy Daīnes" userId="4c6a6cecbfa8f699" providerId="LiveId" clId="{E48D5C64-A6E4-754A-840A-E93E38664E60}" dt="2021-03-20T15:28:02.553" v="161" actId="26606"/>
          <ac:cxnSpMkLst>
            <pc:docMk/>
            <pc:sldMk cId="2996329237" sldId="323"/>
            <ac:cxnSpMk id="13" creationId="{789E20C7-BB50-4317-93C7-90C8ED80B275}"/>
          </ac:cxnSpMkLst>
        </pc:cxnChg>
      </pc:sldChg>
      <pc:sldChg chg="modSp add mod">
        <pc:chgData name="Laura Amy Daīnes" userId="4c6a6cecbfa8f699" providerId="LiveId" clId="{E48D5C64-A6E4-754A-840A-E93E38664E60}" dt="2021-04-11T11:01:25.774" v="3581" actId="20577"/>
        <pc:sldMkLst>
          <pc:docMk/>
          <pc:sldMk cId="4155130752" sldId="323"/>
        </pc:sldMkLst>
        <pc:spChg chg="mod">
          <ac:chgData name="Laura Amy Daīnes" userId="4c6a6cecbfa8f699" providerId="LiveId" clId="{E48D5C64-A6E4-754A-840A-E93E38664E60}" dt="2021-04-11T11:01:25.774" v="3581" actId="20577"/>
          <ac:spMkLst>
            <pc:docMk/>
            <pc:sldMk cId="4155130752" sldId="323"/>
            <ac:spMk id="3" creationId="{99FED7C8-9E1B-374F-851A-D2FF8421207C}"/>
          </ac:spMkLst>
        </pc:spChg>
      </pc:sldChg>
      <pc:sldChg chg="modSp add del">
        <pc:chgData name="Laura Amy Daīnes" userId="4c6a6cecbfa8f699" providerId="LiveId" clId="{E48D5C64-A6E4-754A-840A-E93E38664E60}" dt="2021-04-10T14:10:53.137" v="187" actId="2696"/>
        <pc:sldMkLst>
          <pc:docMk/>
          <pc:sldMk cId="548736530" sldId="324"/>
        </pc:sldMkLst>
        <pc:spChg chg="mod">
          <ac:chgData name="Laura Amy Daīnes" userId="4c6a6cecbfa8f699" providerId="LiveId" clId="{E48D5C64-A6E4-754A-840A-E93E38664E60}" dt="2021-04-10T14:10:19.552" v="183"/>
          <ac:spMkLst>
            <pc:docMk/>
            <pc:sldMk cId="548736530" sldId="324"/>
            <ac:spMk id="3" creationId="{99FED7C8-9E1B-374F-851A-D2FF8421207C}"/>
          </ac:spMkLst>
        </pc:spChg>
      </pc:sldChg>
      <pc:sldChg chg="modSp add mod ord">
        <pc:chgData name="Laura Amy Daīnes" userId="4c6a6cecbfa8f699" providerId="LiveId" clId="{E48D5C64-A6E4-754A-840A-E93E38664E60}" dt="2021-04-11T12:12:52.013" v="3594" actId="5793"/>
        <pc:sldMkLst>
          <pc:docMk/>
          <pc:sldMk cId="2885633285" sldId="325"/>
        </pc:sldMkLst>
        <pc:spChg chg="mod">
          <ac:chgData name="Laura Amy Daīnes" userId="4c6a6cecbfa8f699" providerId="LiveId" clId="{E48D5C64-A6E4-754A-840A-E93E38664E60}" dt="2021-04-11T12:12:52.013" v="3594" actId="5793"/>
          <ac:spMkLst>
            <pc:docMk/>
            <pc:sldMk cId="2885633285" sldId="325"/>
            <ac:spMk id="3" creationId="{99FED7C8-9E1B-374F-851A-D2FF8421207C}"/>
          </ac:spMkLst>
        </pc:spChg>
      </pc:sldChg>
      <pc:sldChg chg="modSp add del mod">
        <pc:chgData name="Laura Amy Daīnes" userId="4c6a6cecbfa8f699" providerId="LiveId" clId="{E48D5C64-A6E4-754A-840A-E93E38664E60}" dt="2021-04-10T15:00:13.884" v="302" actId="2696"/>
        <pc:sldMkLst>
          <pc:docMk/>
          <pc:sldMk cId="3672865143" sldId="326"/>
        </pc:sldMkLst>
        <pc:spChg chg="mod">
          <ac:chgData name="Laura Amy Daīnes" userId="4c6a6cecbfa8f699" providerId="LiveId" clId="{E48D5C64-A6E4-754A-840A-E93E38664E60}" dt="2021-04-10T14:11:43.775" v="194"/>
          <ac:spMkLst>
            <pc:docMk/>
            <pc:sldMk cId="3672865143" sldId="326"/>
            <ac:spMk id="3" creationId="{99FED7C8-9E1B-374F-851A-D2FF8421207C}"/>
          </ac:spMkLst>
        </pc:spChg>
      </pc:sldChg>
      <pc:sldChg chg="modSp add del mod">
        <pc:chgData name="Laura Amy Daīnes" userId="4c6a6cecbfa8f699" providerId="LiveId" clId="{E48D5C64-A6E4-754A-840A-E93E38664E60}" dt="2021-04-12T13:58:05.868" v="8323" actId="2696"/>
        <pc:sldMkLst>
          <pc:docMk/>
          <pc:sldMk cId="3230063253" sldId="327"/>
        </pc:sldMkLst>
        <pc:spChg chg="mod">
          <ac:chgData name="Laura Amy Daīnes" userId="4c6a6cecbfa8f699" providerId="LiveId" clId="{E48D5C64-A6E4-754A-840A-E93E38664E60}" dt="2021-04-10T15:00:22.828" v="320" actId="20577"/>
          <ac:spMkLst>
            <pc:docMk/>
            <pc:sldMk cId="3230063253" sldId="327"/>
            <ac:spMk id="3" creationId="{99FED7C8-9E1B-374F-851A-D2FF8421207C}"/>
          </ac:spMkLst>
        </pc:spChg>
      </pc:sldChg>
      <pc:sldChg chg="modSp add mod">
        <pc:chgData name="Laura Amy Daīnes" userId="4c6a6cecbfa8f699" providerId="LiveId" clId="{E48D5C64-A6E4-754A-840A-E93E38664E60}" dt="2021-04-12T16:12:35.940" v="9307" actId="20577"/>
        <pc:sldMkLst>
          <pc:docMk/>
          <pc:sldMk cId="2028358125" sldId="328"/>
        </pc:sldMkLst>
        <pc:spChg chg="mod">
          <ac:chgData name="Laura Amy Daīnes" userId="4c6a6cecbfa8f699" providerId="LiveId" clId="{E48D5C64-A6E4-754A-840A-E93E38664E60}" dt="2021-04-12T16:12:35.940" v="9307" actId="20577"/>
          <ac:spMkLst>
            <pc:docMk/>
            <pc:sldMk cId="2028358125" sldId="328"/>
            <ac:spMk id="3" creationId="{99FED7C8-9E1B-374F-851A-D2FF8421207C}"/>
          </ac:spMkLst>
        </pc:spChg>
      </pc:sldChg>
      <pc:sldChg chg="modSp add del">
        <pc:chgData name="Laura Amy Daīnes" userId="4c6a6cecbfa8f699" providerId="LiveId" clId="{E48D5C64-A6E4-754A-840A-E93E38664E60}" dt="2021-04-10T15:02:25.836" v="616" actId="2696"/>
        <pc:sldMkLst>
          <pc:docMk/>
          <pc:sldMk cId="2214784385" sldId="329"/>
        </pc:sldMkLst>
        <pc:spChg chg="mod">
          <ac:chgData name="Laura Amy Daīnes" userId="4c6a6cecbfa8f699" providerId="LiveId" clId="{E48D5C64-A6E4-754A-840A-E93E38664E60}" dt="2021-04-10T14:18:36.332" v="208"/>
          <ac:spMkLst>
            <pc:docMk/>
            <pc:sldMk cId="2214784385" sldId="329"/>
            <ac:spMk id="3" creationId="{99FED7C8-9E1B-374F-851A-D2FF8421207C}"/>
          </ac:spMkLst>
        </pc:spChg>
      </pc:sldChg>
      <pc:sldChg chg="modSp add mod">
        <pc:chgData name="Laura Amy Daīnes" userId="4c6a6cecbfa8f699" providerId="LiveId" clId="{E48D5C64-A6E4-754A-840A-E93E38664E60}" dt="2021-04-12T16:09:26.468" v="9178" actId="20577"/>
        <pc:sldMkLst>
          <pc:docMk/>
          <pc:sldMk cId="687550747" sldId="330"/>
        </pc:sldMkLst>
        <pc:spChg chg="mod">
          <ac:chgData name="Laura Amy Daīnes" userId="4c6a6cecbfa8f699" providerId="LiveId" clId="{E48D5C64-A6E4-754A-840A-E93E38664E60}" dt="2021-04-12T16:09:26.468" v="9178" actId="20577"/>
          <ac:spMkLst>
            <pc:docMk/>
            <pc:sldMk cId="687550747" sldId="330"/>
            <ac:spMk id="3" creationId="{99FED7C8-9E1B-374F-851A-D2FF8421207C}"/>
          </ac:spMkLst>
        </pc:spChg>
        <pc:spChg chg="mod">
          <ac:chgData name="Laura Amy Daīnes" userId="4c6a6cecbfa8f699" providerId="LiveId" clId="{E48D5C64-A6E4-754A-840A-E93E38664E60}" dt="2021-04-10T16:16:38.554" v="1822" actId="1076"/>
          <ac:spMkLst>
            <pc:docMk/>
            <pc:sldMk cId="687550747" sldId="330"/>
            <ac:spMk id="8" creationId="{388245D4-0D99-DB4B-A763-E5F8969F659A}"/>
          </ac:spMkLst>
        </pc:spChg>
      </pc:sldChg>
      <pc:sldChg chg="modSp add mod ord">
        <pc:chgData name="Laura Amy Daīnes" userId="4c6a6cecbfa8f699" providerId="LiveId" clId="{E48D5C64-A6E4-754A-840A-E93E38664E60}" dt="2021-04-12T16:16:35.871" v="9489" actId="20577"/>
        <pc:sldMkLst>
          <pc:docMk/>
          <pc:sldMk cId="1558983890" sldId="331"/>
        </pc:sldMkLst>
        <pc:spChg chg="mod">
          <ac:chgData name="Laura Amy Daīnes" userId="4c6a6cecbfa8f699" providerId="LiveId" clId="{E48D5C64-A6E4-754A-840A-E93E38664E60}" dt="2021-04-12T16:16:35.871" v="9489" actId="20577"/>
          <ac:spMkLst>
            <pc:docMk/>
            <pc:sldMk cId="1558983890" sldId="331"/>
            <ac:spMk id="3" creationId="{99FED7C8-9E1B-374F-851A-D2FF8421207C}"/>
          </ac:spMkLst>
        </pc:spChg>
        <pc:spChg chg="mod">
          <ac:chgData name="Laura Amy Daīnes" userId="4c6a6cecbfa8f699" providerId="LiveId" clId="{E48D5C64-A6E4-754A-840A-E93E38664E60}" dt="2021-04-12T16:15:56.242" v="9473" actId="1076"/>
          <ac:spMkLst>
            <pc:docMk/>
            <pc:sldMk cId="1558983890" sldId="331"/>
            <ac:spMk id="8" creationId="{388245D4-0D99-DB4B-A763-E5F8969F659A}"/>
          </ac:spMkLst>
        </pc:spChg>
      </pc:sldChg>
      <pc:sldChg chg="del">
        <pc:chgData name="Laura Amy Daīnes" userId="4c6a6cecbfa8f699" providerId="LiveId" clId="{E48D5C64-A6E4-754A-840A-E93E38664E60}" dt="2021-03-20T15:15:21.802" v="45" actId="2696"/>
        <pc:sldMkLst>
          <pc:docMk/>
          <pc:sldMk cId="3568871228" sldId="331"/>
        </pc:sldMkLst>
      </pc:sldChg>
      <pc:sldChg chg="modSp add del mod">
        <pc:chgData name="Laura Amy Daīnes" userId="4c6a6cecbfa8f699" providerId="LiveId" clId="{E48D5C64-A6E4-754A-840A-E93E38664E60}" dt="2021-04-10T16:19:31.299" v="2012" actId="2696"/>
        <pc:sldMkLst>
          <pc:docMk/>
          <pc:sldMk cId="840094857" sldId="332"/>
        </pc:sldMkLst>
        <pc:spChg chg="mod">
          <ac:chgData name="Laura Amy Daīnes" userId="4c6a6cecbfa8f699" providerId="LiveId" clId="{E48D5C64-A6E4-754A-840A-E93E38664E60}" dt="2021-04-10T15:08:32.406" v="1357" actId="313"/>
          <ac:spMkLst>
            <pc:docMk/>
            <pc:sldMk cId="840094857" sldId="332"/>
            <ac:spMk id="3" creationId="{99FED7C8-9E1B-374F-851A-D2FF8421207C}"/>
          </ac:spMkLst>
        </pc:spChg>
      </pc:sldChg>
      <pc:sldChg chg="del">
        <pc:chgData name="Laura Amy Daīnes" userId="4c6a6cecbfa8f699" providerId="LiveId" clId="{E48D5C64-A6E4-754A-840A-E93E38664E60}" dt="2021-03-20T15:15:22.808" v="47" actId="2696"/>
        <pc:sldMkLst>
          <pc:docMk/>
          <pc:sldMk cId="2700694804" sldId="332"/>
        </pc:sldMkLst>
      </pc:sldChg>
      <pc:sldChg chg="addSp delSp modSp add mod">
        <pc:chgData name="Laura Amy Daīnes" userId="4c6a6cecbfa8f699" providerId="LiveId" clId="{E48D5C64-A6E4-754A-840A-E93E38664E60}" dt="2021-04-12T16:13:38.511" v="9375" actId="20577"/>
        <pc:sldMkLst>
          <pc:docMk/>
          <pc:sldMk cId="3412022993" sldId="333"/>
        </pc:sldMkLst>
        <pc:spChg chg="mod">
          <ac:chgData name="Laura Amy Daīnes" userId="4c6a6cecbfa8f699" providerId="LiveId" clId="{E48D5C64-A6E4-754A-840A-E93E38664E60}" dt="2021-04-12T16:13:38.511" v="9375" actId="20577"/>
          <ac:spMkLst>
            <pc:docMk/>
            <pc:sldMk cId="3412022993" sldId="333"/>
            <ac:spMk id="3" creationId="{99FED7C8-9E1B-374F-851A-D2FF8421207C}"/>
          </ac:spMkLst>
        </pc:spChg>
        <pc:spChg chg="add del mod">
          <ac:chgData name="Laura Amy Daīnes" userId="4c6a6cecbfa8f699" providerId="LiveId" clId="{E48D5C64-A6E4-754A-840A-E93E38664E60}" dt="2021-04-10T16:19:38.059" v="2015" actId="478"/>
          <ac:spMkLst>
            <pc:docMk/>
            <pc:sldMk cId="3412022993" sldId="333"/>
            <ac:spMk id="4" creationId="{DEBF91C0-70C5-DE4A-88CE-4D0EF603A3B1}"/>
          </ac:spMkLst>
        </pc:spChg>
        <pc:spChg chg="add mod">
          <ac:chgData name="Laura Amy Daīnes" userId="4c6a6cecbfa8f699" providerId="LiveId" clId="{E48D5C64-A6E4-754A-840A-E93E38664E60}" dt="2021-04-10T16:19:36.469" v="2014"/>
          <ac:spMkLst>
            <pc:docMk/>
            <pc:sldMk cId="3412022993" sldId="333"/>
            <ac:spMk id="7" creationId="{86E0C980-1A99-DD45-8D77-0BEEDCE97334}"/>
          </ac:spMkLst>
        </pc:spChg>
        <pc:spChg chg="del">
          <ac:chgData name="Laura Amy Daīnes" userId="4c6a6cecbfa8f699" providerId="LiveId" clId="{E48D5C64-A6E4-754A-840A-E93E38664E60}" dt="2021-04-10T16:19:35.111" v="2013" actId="478"/>
          <ac:spMkLst>
            <pc:docMk/>
            <pc:sldMk cId="3412022993" sldId="333"/>
            <ac:spMk id="8" creationId="{388245D4-0D99-DB4B-A763-E5F8969F659A}"/>
          </ac:spMkLst>
        </pc:spChg>
      </pc:sldChg>
      <pc:sldChg chg="del">
        <pc:chgData name="Laura Amy Daīnes" userId="4c6a6cecbfa8f699" providerId="LiveId" clId="{E48D5C64-A6E4-754A-840A-E93E38664E60}" dt="2021-03-20T15:15:24.869" v="51" actId="2696"/>
        <pc:sldMkLst>
          <pc:docMk/>
          <pc:sldMk cId="3821587339" sldId="333"/>
        </pc:sldMkLst>
      </pc:sldChg>
      <pc:sldChg chg="addSp delSp modSp add mod">
        <pc:chgData name="Laura Amy Daīnes" userId="4c6a6cecbfa8f699" providerId="LiveId" clId="{E48D5C64-A6E4-754A-840A-E93E38664E60}" dt="2021-04-12T16:11:43.619" v="9260" actId="5793"/>
        <pc:sldMkLst>
          <pc:docMk/>
          <pc:sldMk cId="1079525369" sldId="334"/>
        </pc:sldMkLst>
        <pc:spChg chg="mod">
          <ac:chgData name="Laura Amy Daīnes" userId="4c6a6cecbfa8f699" providerId="LiveId" clId="{E48D5C64-A6E4-754A-840A-E93E38664E60}" dt="2021-04-12T16:11:43.619" v="9260" actId="5793"/>
          <ac:spMkLst>
            <pc:docMk/>
            <pc:sldMk cId="1079525369" sldId="334"/>
            <ac:spMk id="3" creationId="{99FED7C8-9E1B-374F-851A-D2FF8421207C}"/>
          </ac:spMkLst>
        </pc:spChg>
        <pc:spChg chg="add del mod">
          <ac:chgData name="Laura Amy Daīnes" userId="4c6a6cecbfa8f699" providerId="LiveId" clId="{E48D5C64-A6E4-754A-840A-E93E38664E60}" dt="2021-04-10T16:19:46.480" v="2018" actId="478"/>
          <ac:spMkLst>
            <pc:docMk/>
            <pc:sldMk cId="1079525369" sldId="334"/>
            <ac:spMk id="4" creationId="{5A3DCAC1-6AA6-AB43-B7DA-15AE8CEB64D1}"/>
          </ac:spMkLst>
        </pc:spChg>
        <pc:spChg chg="add mod">
          <ac:chgData name="Laura Amy Daīnes" userId="4c6a6cecbfa8f699" providerId="LiveId" clId="{E48D5C64-A6E4-754A-840A-E93E38664E60}" dt="2021-04-10T16:19:45.022" v="2017"/>
          <ac:spMkLst>
            <pc:docMk/>
            <pc:sldMk cId="1079525369" sldId="334"/>
            <ac:spMk id="7" creationId="{0921B7AD-70CE-504C-9D80-8A324718A6CB}"/>
          </ac:spMkLst>
        </pc:spChg>
        <pc:spChg chg="del">
          <ac:chgData name="Laura Amy Daīnes" userId="4c6a6cecbfa8f699" providerId="LiveId" clId="{E48D5C64-A6E4-754A-840A-E93E38664E60}" dt="2021-04-10T16:19:43.859" v="2016" actId="478"/>
          <ac:spMkLst>
            <pc:docMk/>
            <pc:sldMk cId="1079525369" sldId="334"/>
            <ac:spMk id="8" creationId="{388245D4-0D99-DB4B-A763-E5F8969F659A}"/>
          </ac:spMkLst>
        </pc:spChg>
      </pc:sldChg>
      <pc:sldChg chg="del">
        <pc:chgData name="Laura Amy Daīnes" userId="4c6a6cecbfa8f699" providerId="LiveId" clId="{E48D5C64-A6E4-754A-840A-E93E38664E60}" dt="2021-03-20T15:15:28.125" v="57" actId="2696"/>
        <pc:sldMkLst>
          <pc:docMk/>
          <pc:sldMk cId="3616329990" sldId="334"/>
        </pc:sldMkLst>
      </pc:sldChg>
      <pc:sldChg chg="modSp add del mod">
        <pc:chgData name="Laura Amy Daīnes" userId="4c6a6cecbfa8f699" providerId="LiveId" clId="{E48D5C64-A6E4-754A-840A-E93E38664E60}" dt="2021-04-10T16:20:04.223" v="2024" actId="2696"/>
        <pc:sldMkLst>
          <pc:docMk/>
          <pc:sldMk cId="119529638" sldId="335"/>
        </pc:sldMkLst>
        <pc:spChg chg="mod">
          <ac:chgData name="Laura Amy Daīnes" userId="4c6a6cecbfa8f699" providerId="LiveId" clId="{E48D5C64-A6E4-754A-840A-E93E38664E60}" dt="2021-04-10T16:19:55.022" v="2019" actId="21"/>
          <ac:spMkLst>
            <pc:docMk/>
            <pc:sldMk cId="119529638" sldId="335"/>
            <ac:spMk id="3" creationId="{99FED7C8-9E1B-374F-851A-D2FF8421207C}"/>
          </ac:spMkLst>
        </pc:spChg>
      </pc:sldChg>
      <pc:sldChg chg="modSp add del mod">
        <pc:chgData name="Laura Amy Daīnes" userId="4c6a6cecbfa8f699" providerId="LiveId" clId="{E48D5C64-A6E4-754A-840A-E93E38664E60}" dt="2021-04-12T14:01:01.574" v="8405" actId="2696"/>
        <pc:sldMkLst>
          <pc:docMk/>
          <pc:sldMk cId="872393267" sldId="336"/>
        </pc:sldMkLst>
        <pc:spChg chg="mod">
          <ac:chgData name="Laura Amy Daīnes" userId="4c6a6cecbfa8f699" providerId="LiveId" clId="{E48D5C64-A6E4-754A-840A-E93E38664E60}" dt="2021-04-12T08:52:06.421" v="8290" actId="20577"/>
          <ac:spMkLst>
            <pc:docMk/>
            <pc:sldMk cId="872393267" sldId="336"/>
            <ac:spMk id="3" creationId="{99FED7C8-9E1B-374F-851A-D2FF8421207C}"/>
          </ac:spMkLst>
        </pc:spChg>
      </pc:sldChg>
      <pc:sldChg chg="del">
        <pc:chgData name="Laura Amy Daīnes" userId="4c6a6cecbfa8f699" providerId="LiveId" clId="{E48D5C64-A6E4-754A-840A-E93E38664E60}" dt="2021-03-20T15:15:23.080" v="48" actId="2696"/>
        <pc:sldMkLst>
          <pc:docMk/>
          <pc:sldMk cId="2340923660" sldId="336"/>
        </pc:sldMkLst>
      </pc:sldChg>
      <pc:sldChg chg="addSp delSp modSp add mod ord">
        <pc:chgData name="Laura Amy Daīnes" userId="4c6a6cecbfa8f699" providerId="LiveId" clId="{E48D5C64-A6E4-754A-840A-E93E38664E60}" dt="2021-04-12T16:17:12.494" v="9515" actId="313"/>
        <pc:sldMkLst>
          <pc:docMk/>
          <pc:sldMk cId="549894227" sldId="337"/>
        </pc:sldMkLst>
        <pc:spChg chg="mod">
          <ac:chgData name="Laura Amy Daīnes" userId="4c6a6cecbfa8f699" providerId="LiveId" clId="{E48D5C64-A6E4-754A-840A-E93E38664E60}" dt="2021-04-12T16:17:12.494" v="9515" actId="313"/>
          <ac:spMkLst>
            <pc:docMk/>
            <pc:sldMk cId="549894227" sldId="337"/>
            <ac:spMk id="3" creationId="{99FED7C8-9E1B-374F-851A-D2FF8421207C}"/>
          </ac:spMkLst>
        </pc:spChg>
        <pc:spChg chg="add del mod">
          <ac:chgData name="Laura Amy Daīnes" userId="4c6a6cecbfa8f699" providerId="LiveId" clId="{E48D5C64-A6E4-754A-840A-E93E38664E60}" dt="2021-04-12T16:16:51.637" v="9492" actId="478"/>
          <ac:spMkLst>
            <pc:docMk/>
            <pc:sldMk cId="549894227" sldId="337"/>
            <ac:spMk id="4" creationId="{D183D4C7-DB63-F145-A906-B064D01BF15C}"/>
          </ac:spMkLst>
        </pc:spChg>
        <pc:spChg chg="add mod">
          <ac:chgData name="Laura Amy Daīnes" userId="4c6a6cecbfa8f699" providerId="LiveId" clId="{E48D5C64-A6E4-754A-840A-E93E38664E60}" dt="2021-04-12T16:16:50.120" v="9491"/>
          <ac:spMkLst>
            <pc:docMk/>
            <pc:sldMk cId="549894227" sldId="337"/>
            <ac:spMk id="7" creationId="{E9462C2E-33CB-294C-AD5D-135FA2FEE1EE}"/>
          </ac:spMkLst>
        </pc:spChg>
        <pc:spChg chg="del">
          <ac:chgData name="Laura Amy Daīnes" userId="4c6a6cecbfa8f699" providerId="LiveId" clId="{E48D5C64-A6E4-754A-840A-E93E38664E60}" dt="2021-04-12T16:16:48.760" v="9490" actId="478"/>
          <ac:spMkLst>
            <pc:docMk/>
            <pc:sldMk cId="549894227" sldId="337"/>
            <ac:spMk id="8" creationId="{388245D4-0D99-DB4B-A763-E5F8969F659A}"/>
          </ac:spMkLst>
        </pc:spChg>
      </pc:sldChg>
      <pc:sldChg chg="del">
        <pc:chgData name="Laura Amy Daīnes" userId="4c6a6cecbfa8f699" providerId="LiveId" clId="{E48D5C64-A6E4-754A-840A-E93E38664E60}" dt="2021-03-20T15:15:16.138" v="30" actId="2696"/>
        <pc:sldMkLst>
          <pc:docMk/>
          <pc:sldMk cId="2794663298" sldId="337"/>
        </pc:sldMkLst>
      </pc:sldChg>
      <pc:sldChg chg="delSp modSp new mod">
        <pc:chgData name="Laura Amy Daīnes" userId="4c6a6cecbfa8f699" providerId="LiveId" clId="{E48D5C64-A6E4-754A-840A-E93E38664E60}" dt="2021-04-12T13:57:44.549" v="8322"/>
        <pc:sldMkLst>
          <pc:docMk/>
          <pc:sldMk cId="969633777" sldId="338"/>
        </pc:sldMkLst>
        <pc:spChg chg="mod">
          <ac:chgData name="Laura Amy Daīnes" userId="4c6a6cecbfa8f699" providerId="LiveId" clId="{E48D5C64-A6E4-754A-840A-E93E38664E60}" dt="2021-04-11T13:18:57.729" v="6620" actId="1076"/>
          <ac:spMkLst>
            <pc:docMk/>
            <pc:sldMk cId="969633777" sldId="338"/>
            <ac:spMk id="2" creationId="{DC696550-F6C0-D642-BE98-16DCC64AC51D}"/>
          </ac:spMkLst>
        </pc:spChg>
        <pc:spChg chg="mod">
          <ac:chgData name="Laura Amy Daīnes" userId="4c6a6cecbfa8f699" providerId="LiveId" clId="{E48D5C64-A6E4-754A-840A-E93E38664E60}" dt="2021-04-12T13:57:44.549" v="8322"/>
          <ac:spMkLst>
            <pc:docMk/>
            <pc:sldMk cId="969633777" sldId="338"/>
            <ac:spMk id="3" creationId="{C8B3E50E-7BDA-3046-8234-6B8108D442DC}"/>
          </ac:spMkLst>
        </pc:spChg>
        <pc:spChg chg="del">
          <ac:chgData name="Laura Amy Daīnes" userId="4c6a6cecbfa8f699" providerId="LiveId" clId="{E48D5C64-A6E4-754A-840A-E93E38664E60}" dt="2021-04-10T15:11:45.667" v="1759" actId="478"/>
          <ac:spMkLst>
            <pc:docMk/>
            <pc:sldMk cId="969633777" sldId="338"/>
            <ac:spMk id="4" creationId="{11DC4EC6-3378-9F46-B4EC-B169EC70FCEF}"/>
          </ac:spMkLst>
        </pc:spChg>
      </pc:sldChg>
      <pc:sldChg chg="del">
        <pc:chgData name="Laura Amy Daīnes" userId="4c6a6cecbfa8f699" providerId="LiveId" clId="{E48D5C64-A6E4-754A-840A-E93E38664E60}" dt="2021-03-20T15:15:15.920" v="29" actId="2696"/>
        <pc:sldMkLst>
          <pc:docMk/>
          <pc:sldMk cId="1506046673" sldId="339"/>
        </pc:sldMkLst>
      </pc:sldChg>
      <pc:sldChg chg="add del">
        <pc:chgData name="Laura Amy Daīnes" userId="4c6a6cecbfa8f699" providerId="LiveId" clId="{E48D5C64-A6E4-754A-840A-E93E38664E60}" dt="2021-04-11T13:19:02.583" v="6621" actId="2696"/>
        <pc:sldMkLst>
          <pc:docMk/>
          <pc:sldMk cId="1650025247" sldId="339"/>
        </pc:sldMkLst>
      </pc:sldChg>
      <pc:sldChg chg="add del">
        <pc:chgData name="Laura Amy Daīnes" userId="4c6a6cecbfa8f699" providerId="LiveId" clId="{E48D5C64-A6E4-754A-840A-E93E38664E60}" dt="2021-04-11T13:19:02.998" v="6622" actId="2696"/>
        <pc:sldMkLst>
          <pc:docMk/>
          <pc:sldMk cId="958792814" sldId="340"/>
        </pc:sldMkLst>
      </pc:sldChg>
      <pc:sldChg chg="del">
        <pc:chgData name="Laura Amy Daīnes" userId="4c6a6cecbfa8f699" providerId="LiveId" clId="{E48D5C64-A6E4-754A-840A-E93E38664E60}" dt="2021-03-20T15:15:16.992" v="32" actId="2696"/>
        <pc:sldMkLst>
          <pc:docMk/>
          <pc:sldMk cId="3052740524" sldId="340"/>
        </pc:sldMkLst>
      </pc:sldChg>
      <pc:sldChg chg="add del">
        <pc:chgData name="Laura Amy Daīnes" userId="4c6a6cecbfa8f699" providerId="LiveId" clId="{E48D5C64-A6E4-754A-840A-E93E38664E60}" dt="2021-04-11T13:19:03.606" v="6623" actId="2696"/>
        <pc:sldMkLst>
          <pc:docMk/>
          <pc:sldMk cId="1828424830" sldId="341"/>
        </pc:sldMkLst>
      </pc:sldChg>
      <pc:sldChg chg="del">
        <pc:chgData name="Laura Amy Daīnes" userId="4c6a6cecbfa8f699" providerId="LiveId" clId="{E48D5C64-A6E4-754A-840A-E93E38664E60}" dt="2021-03-20T15:15:22.545" v="46" actId="2696"/>
        <pc:sldMkLst>
          <pc:docMk/>
          <pc:sldMk cId="3251010796" sldId="341"/>
        </pc:sldMkLst>
      </pc:sldChg>
      <pc:sldChg chg="modSp add mod">
        <pc:chgData name="Laura Amy Daīnes" userId="4c6a6cecbfa8f699" providerId="LiveId" clId="{E48D5C64-A6E4-754A-840A-E93E38664E60}" dt="2021-04-12T16:15:17.608" v="9418" actId="27636"/>
        <pc:sldMkLst>
          <pc:docMk/>
          <pc:sldMk cId="220489945" sldId="342"/>
        </pc:sldMkLst>
        <pc:spChg chg="mod">
          <ac:chgData name="Laura Amy Daīnes" userId="4c6a6cecbfa8f699" providerId="LiveId" clId="{E48D5C64-A6E4-754A-840A-E93E38664E60}" dt="2021-04-12T16:15:17.608" v="9418" actId="27636"/>
          <ac:spMkLst>
            <pc:docMk/>
            <pc:sldMk cId="220489945" sldId="342"/>
            <ac:spMk id="3" creationId="{99FED7C8-9E1B-374F-851A-D2FF8421207C}"/>
          </ac:spMkLst>
        </pc:spChg>
      </pc:sldChg>
      <pc:sldChg chg="del">
        <pc:chgData name="Laura Amy Daīnes" userId="4c6a6cecbfa8f699" providerId="LiveId" clId="{E48D5C64-A6E4-754A-840A-E93E38664E60}" dt="2021-03-20T15:15:24.126" v="50" actId="2696"/>
        <pc:sldMkLst>
          <pc:docMk/>
          <pc:sldMk cId="2734677079" sldId="342"/>
        </pc:sldMkLst>
      </pc:sldChg>
      <pc:sldChg chg="modSp add del mod">
        <pc:chgData name="Laura Amy Daīnes" userId="4c6a6cecbfa8f699" providerId="LiveId" clId="{E48D5C64-A6E4-754A-840A-E93E38664E60}" dt="2021-04-11T12:54:53.932" v="6034" actId="2696"/>
        <pc:sldMkLst>
          <pc:docMk/>
          <pc:sldMk cId="1229469707" sldId="343"/>
        </pc:sldMkLst>
        <pc:spChg chg="mod">
          <ac:chgData name="Laura Amy Daīnes" userId="4c6a6cecbfa8f699" providerId="LiveId" clId="{E48D5C64-A6E4-754A-840A-E93E38664E60}" dt="2021-04-10T16:38:21.446" v="2688" actId="20577"/>
          <ac:spMkLst>
            <pc:docMk/>
            <pc:sldMk cId="1229469707" sldId="343"/>
            <ac:spMk id="3" creationId="{99FED7C8-9E1B-374F-851A-D2FF8421207C}"/>
          </ac:spMkLst>
        </pc:spChg>
      </pc:sldChg>
      <pc:sldChg chg="del">
        <pc:chgData name="Laura Amy Daīnes" userId="4c6a6cecbfa8f699" providerId="LiveId" clId="{E48D5C64-A6E4-754A-840A-E93E38664E60}" dt="2021-03-20T15:15:25.268" v="52" actId="2696"/>
        <pc:sldMkLst>
          <pc:docMk/>
          <pc:sldMk cId="4002728886" sldId="343"/>
        </pc:sldMkLst>
      </pc:sldChg>
      <pc:sldChg chg="del">
        <pc:chgData name="Laura Amy Daīnes" userId="4c6a6cecbfa8f699" providerId="LiveId" clId="{E48D5C64-A6E4-754A-840A-E93E38664E60}" dt="2021-03-20T15:15:25.947" v="54" actId="2696"/>
        <pc:sldMkLst>
          <pc:docMk/>
          <pc:sldMk cId="413083288" sldId="344"/>
        </pc:sldMkLst>
      </pc:sldChg>
      <pc:sldChg chg="modSp add del mod">
        <pc:chgData name="Laura Amy Daīnes" userId="4c6a6cecbfa8f699" providerId="LiveId" clId="{E48D5C64-A6E4-754A-840A-E93E38664E60}" dt="2021-04-11T12:55:00.316" v="6035" actId="2696"/>
        <pc:sldMkLst>
          <pc:docMk/>
          <pc:sldMk cId="715628801" sldId="344"/>
        </pc:sldMkLst>
        <pc:spChg chg="mod">
          <ac:chgData name="Laura Amy Daīnes" userId="4c6a6cecbfa8f699" providerId="LiveId" clId="{E48D5C64-A6E4-754A-840A-E93E38664E60}" dt="2021-04-10T16:39:40.915" v="2872" actId="20577"/>
          <ac:spMkLst>
            <pc:docMk/>
            <pc:sldMk cId="715628801" sldId="344"/>
            <ac:spMk id="3" creationId="{99FED7C8-9E1B-374F-851A-D2FF8421207C}"/>
          </ac:spMkLst>
        </pc:spChg>
      </pc:sldChg>
      <pc:sldChg chg="del">
        <pc:chgData name="Laura Amy Daīnes" userId="4c6a6cecbfa8f699" providerId="LiveId" clId="{E48D5C64-A6E4-754A-840A-E93E38664E60}" dt="2021-03-20T15:15:26.887" v="55" actId="2696"/>
        <pc:sldMkLst>
          <pc:docMk/>
          <pc:sldMk cId="369013236" sldId="345"/>
        </pc:sldMkLst>
      </pc:sldChg>
      <pc:sldChg chg="modSp add mod ord">
        <pc:chgData name="Laura Amy Daīnes" userId="4c6a6cecbfa8f699" providerId="LiveId" clId="{E48D5C64-A6E4-754A-840A-E93E38664E60}" dt="2021-04-12T16:19:55.231" v="9538" actId="20577"/>
        <pc:sldMkLst>
          <pc:docMk/>
          <pc:sldMk cId="1448109987" sldId="345"/>
        </pc:sldMkLst>
        <pc:spChg chg="mod">
          <ac:chgData name="Laura Amy Daīnes" userId="4c6a6cecbfa8f699" providerId="LiveId" clId="{E48D5C64-A6E4-754A-840A-E93E38664E60}" dt="2021-04-12T16:19:55.231" v="9538" actId="20577"/>
          <ac:spMkLst>
            <pc:docMk/>
            <pc:sldMk cId="1448109987" sldId="345"/>
            <ac:spMk id="3" creationId="{99FED7C8-9E1B-374F-851A-D2FF8421207C}"/>
          </ac:spMkLst>
        </pc:spChg>
      </pc:sldChg>
      <pc:sldChg chg="addSp delSp modSp add mod setBg">
        <pc:chgData name="Laura Amy Daīnes" userId="4c6a6cecbfa8f699" providerId="LiveId" clId="{E48D5C64-A6E4-754A-840A-E93E38664E60}" dt="2021-04-11T13:13:52.105" v="6471" actId="1076"/>
        <pc:sldMkLst>
          <pc:docMk/>
          <pc:sldMk cId="1910621905" sldId="346"/>
        </pc:sldMkLst>
        <pc:spChg chg="del mod">
          <ac:chgData name="Laura Amy Daīnes" userId="4c6a6cecbfa8f699" providerId="LiveId" clId="{E48D5C64-A6E4-754A-840A-E93E38664E60}" dt="2021-04-11T09:44:33.983" v="3434"/>
          <ac:spMkLst>
            <pc:docMk/>
            <pc:sldMk cId="1910621905" sldId="346"/>
            <ac:spMk id="3" creationId="{99FED7C8-9E1B-374F-851A-D2FF8421207C}"/>
          </ac:spMkLst>
        </pc:spChg>
        <pc:spChg chg="mod">
          <ac:chgData name="Laura Amy Daīnes" userId="4c6a6cecbfa8f699" providerId="LiveId" clId="{E48D5C64-A6E4-754A-840A-E93E38664E60}" dt="2021-04-11T09:45:12.175" v="3455" actId="26606"/>
          <ac:spMkLst>
            <pc:docMk/>
            <pc:sldMk cId="1910621905" sldId="346"/>
            <ac:spMk id="5" creationId="{AF7BB492-F951-2B46-9F97-263D5865F45C}"/>
          </ac:spMkLst>
        </pc:spChg>
        <pc:spChg chg="mod">
          <ac:chgData name="Laura Amy Daīnes" userId="4c6a6cecbfa8f699" providerId="LiveId" clId="{E48D5C64-A6E4-754A-840A-E93E38664E60}" dt="2021-04-11T13:03:35.992" v="6330" actId="1076"/>
          <ac:spMkLst>
            <pc:docMk/>
            <pc:sldMk cId="1910621905" sldId="346"/>
            <ac:spMk id="8" creationId="{388245D4-0D99-DB4B-A763-E5F8969F659A}"/>
          </ac:spMkLst>
        </pc:spChg>
        <pc:spChg chg="add del">
          <ac:chgData name="Laura Amy Daīnes" userId="4c6a6cecbfa8f699" providerId="LiveId" clId="{E48D5C64-A6E4-754A-840A-E93E38664E60}" dt="2021-04-11T09:45:05.995" v="3450" actId="478"/>
          <ac:spMkLst>
            <pc:docMk/>
            <pc:sldMk cId="1910621905" sldId="346"/>
            <ac:spMk id="12" creationId="{AC8F3C5E-54C7-48A2-814B-F79B998DD561}"/>
          </ac:spMkLst>
        </pc:spChg>
        <pc:spChg chg="add del">
          <ac:chgData name="Laura Amy Daīnes" userId="4c6a6cecbfa8f699" providerId="LiveId" clId="{E48D5C64-A6E4-754A-840A-E93E38664E60}" dt="2021-04-11T09:45:12.175" v="3455" actId="26606"/>
          <ac:spMkLst>
            <pc:docMk/>
            <pc:sldMk cId="1910621905" sldId="346"/>
            <ac:spMk id="24" creationId="{19EF6B20-23CA-444F-8D20-3A38184B63CA}"/>
          </ac:spMkLst>
        </pc:spChg>
        <pc:spChg chg="add">
          <ac:chgData name="Laura Amy Daīnes" userId="4c6a6cecbfa8f699" providerId="LiveId" clId="{E48D5C64-A6E4-754A-840A-E93E38664E60}" dt="2021-04-11T09:45:12.175" v="3455" actId="26606"/>
          <ac:spMkLst>
            <pc:docMk/>
            <pc:sldMk cId="1910621905" sldId="346"/>
            <ac:spMk id="29" creationId="{C43A114B-CAF8-402E-A898-DEE2C2022EBD}"/>
          </ac:spMkLst>
        </pc:spChg>
        <pc:spChg chg="add">
          <ac:chgData name="Laura Amy Daīnes" userId="4c6a6cecbfa8f699" providerId="LiveId" clId="{E48D5C64-A6E4-754A-840A-E93E38664E60}" dt="2021-04-11T09:45:12.175" v="3455" actId="26606"/>
          <ac:spMkLst>
            <pc:docMk/>
            <pc:sldMk cId="1910621905" sldId="346"/>
            <ac:spMk id="31" creationId="{64E68BB1-DCF6-49AB-8FF1-7E68DCBCD111}"/>
          </ac:spMkLst>
        </pc:spChg>
        <pc:spChg chg="add">
          <ac:chgData name="Laura Amy Daīnes" userId="4c6a6cecbfa8f699" providerId="LiveId" clId="{E48D5C64-A6E4-754A-840A-E93E38664E60}" dt="2021-04-11T09:45:12.175" v="3455" actId="26606"/>
          <ac:spMkLst>
            <pc:docMk/>
            <pc:sldMk cId="1910621905" sldId="346"/>
            <ac:spMk id="33" creationId="{DA9B8539-604B-420E-BA1B-0A2E64CD7C72}"/>
          </ac:spMkLst>
        </pc:spChg>
        <pc:spChg chg="add">
          <ac:chgData name="Laura Amy Daīnes" userId="4c6a6cecbfa8f699" providerId="LiveId" clId="{E48D5C64-A6E4-754A-840A-E93E38664E60}" dt="2021-04-11T09:45:12.175" v="3455" actId="26606"/>
          <ac:spMkLst>
            <pc:docMk/>
            <pc:sldMk cId="1910621905" sldId="346"/>
            <ac:spMk id="35" creationId="{7236CAA2-54C3-4136-B0CC-6837B14D8143}"/>
          </ac:spMkLst>
        </pc:spChg>
        <pc:spChg chg="add">
          <ac:chgData name="Laura Amy Daīnes" userId="4c6a6cecbfa8f699" providerId="LiveId" clId="{E48D5C64-A6E4-754A-840A-E93E38664E60}" dt="2021-04-11T09:45:12.175" v="3455" actId="26606"/>
          <ac:spMkLst>
            <pc:docMk/>
            <pc:sldMk cId="1910621905" sldId="346"/>
            <ac:spMk id="37" creationId="{40F86E67-9E86-453F-92BC-648189829C2F}"/>
          </ac:spMkLst>
        </pc:spChg>
        <pc:spChg chg="add">
          <ac:chgData name="Laura Amy Daīnes" userId="4c6a6cecbfa8f699" providerId="LiveId" clId="{E48D5C64-A6E4-754A-840A-E93E38664E60}" dt="2021-04-11T09:45:12.175" v="3455" actId="26606"/>
          <ac:spMkLst>
            <pc:docMk/>
            <pc:sldMk cId="1910621905" sldId="346"/>
            <ac:spMk id="39" creationId="{F73C5439-21D4-46F3-9CF4-FF1CE786FF15}"/>
          </ac:spMkLst>
        </pc:spChg>
        <pc:grpChg chg="add del">
          <ac:chgData name="Laura Amy Daīnes" userId="4c6a6cecbfa8f699" providerId="LiveId" clId="{E48D5C64-A6E4-754A-840A-E93E38664E60}" dt="2021-04-11T09:45:12.175" v="3455" actId="26606"/>
          <ac:grpSpMkLst>
            <pc:docMk/>
            <pc:sldMk cId="1910621905" sldId="346"/>
            <ac:grpSpMk id="15" creationId="{B6583EC0-B95E-4CD4-9A9A-0C3F6FA8253F}"/>
          </ac:grpSpMkLst>
        </pc:grpChg>
        <pc:grpChg chg="add">
          <ac:chgData name="Laura Amy Daīnes" userId="4c6a6cecbfa8f699" providerId="LiveId" clId="{E48D5C64-A6E4-754A-840A-E93E38664E60}" dt="2021-04-11T09:45:12.175" v="3455" actId="26606"/>
          <ac:grpSpMkLst>
            <pc:docMk/>
            <pc:sldMk cId="1910621905" sldId="346"/>
            <ac:grpSpMk id="41" creationId="{227140B8-92FC-43F0-8CCA-F40052CE502D}"/>
          </ac:grpSpMkLst>
        </pc:grpChg>
        <pc:picChg chg="add del mod ord">
          <ac:chgData name="Laura Amy Daīnes" userId="4c6a6cecbfa8f699" providerId="LiveId" clId="{E48D5C64-A6E4-754A-840A-E93E38664E60}" dt="2021-04-11T13:01:16.573" v="6310" actId="478"/>
          <ac:picMkLst>
            <pc:docMk/>
            <pc:sldMk cId="1910621905" sldId="346"/>
            <ac:picMk id="4" creationId="{63480A01-7BD9-2B4A-A512-A667D1F4F521}"/>
          </ac:picMkLst>
        </pc:picChg>
        <pc:picChg chg="add del mod">
          <ac:chgData name="Laura Amy Daīnes" userId="4c6a6cecbfa8f699" providerId="LiveId" clId="{E48D5C64-A6E4-754A-840A-E93E38664E60}" dt="2021-04-11T13:02:50.890" v="6319" actId="478"/>
          <ac:picMkLst>
            <pc:docMk/>
            <pc:sldMk cId="1910621905" sldId="346"/>
            <ac:picMk id="7" creationId="{9DF813FD-8213-3D41-99BD-91893D71CF9B}"/>
          </ac:picMkLst>
        </pc:picChg>
        <pc:picChg chg="add del mod">
          <ac:chgData name="Laura Amy Daīnes" userId="4c6a6cecbfa8f699" providerId="LiveId" clId="{E48D5C64-A6E4-754A-840A-E93E38664E60}" dt="2021-04-11T13:13:29.535" v="6458" actId="478"/>
          <ac:picMkLst>
            <pc:docMk/>
            <pc:sldMk cId="1910621905" sldId="346"/>
            <ac:picMk id="10" creationId="{08A18F36-53F5-3647-AC2A-78A89669B059}"/>
          </ac:picMkLst>
        </pc:picChg>
        <pc:picChg chg="add mod">
          <ac:chgData name="Laura Amy Daīnes" userId="4c6a6cecbfa8f699" providerId="LiveId" clId="{E48D5C64-A6E4-754A-840A-E93E38664E60}" dt="2021-04-11T13:13:52.105" v="6471" actId="1076"/>
          <ac:picMkLst>
            <pc:docMk/>
            <pc:sldMk cId="1910621905" sldId="346"/>
            <ac:picMk id="13" creationId="{51A96F9E-B9B9-0E41-B7C4-072AF62A8173}"/>
          </ac:picMkLst>
        </pc:picChg>
      </pc:sldChg>
      <pc:sldChg chg="addSp delSp modSp add del mod setBg">
        <pc:chgData name="Laura Amy Daīnes" userId="4c6a6cecbfa8f699" providerId="LiveId" clId="{E48D5C64-A6E4-754A-840A-E93E38664E60}" dt="2021-04-11T09:47:12.030" v="3484" actId="2696"/>
        <pc:sldMkLst>
          <pc:docMk/>
          <pc:sldMk cId="2690051773" sldId="347"/>
        </pc:sldMkLst>
        <pc:spChg chg="del mod">
          <ac:chgData name="Laura Amy Daīnes" userId="4c6a6cecbfa8f699" providerId="LiveId" clId="{E48D5C64-A6E4-754A-840A-E93E38664E60}" dt="2021-04-11T09:44:50.624" v="3438"/>
          <ac:spMkLst>
            <pc:docMk/>
            <pc:sldMk cId="2690051773" sldId="347"/>
            <ac:spMk id="3" creationId="{99FED7C8-9E1B-374F-851A-D2FF8421207C}"/>
          </ac:spMkLst>
        </pc:spChg>
        <pc:spChg chg="mod ord">
          <ac:chgData name="Laura Amy Daīnes" userId="4c6a6cecbfa8f699" providerId="LiveId" clId="{E48D5C64-A6E4-754A-840A-E93E38664E60}" dt="2021-04-11T09:46:13.900" v="3472" actId="26606"/>
          <ac:spMkLst>
            <pc:docMk/>
            <pc:sldMk cId="2690051773" sldId="347"/>
            <ac:spMk id="5" creationId="{AF7BB492-F951-2B46-9F97-263D5865F45C}"/>
          </ac:spMkLst>
        </pc:spChg>
        <pc:spChg chg="mod">
          <ac:chgData name="Laura Amy Daīnes" userId="4c6a6cecbfa8f699" providerId="LiveId" clId="{E48D5C64-A6E4-754A-840A-E93E38664E60}" dt="2021-04-11T09:46:13.900" v="3472" actId="26606"/>
          <ac:spMkLst>
            <pc:docMk/>
            <pc:sldMk cId="2690051773" sldId="347"/>
            <ac:spMk id="8" creationId="{388245D4-0D99-DB4B-A763-E5F8969F659A}"/>
          </ac:spMkLst>
        </pc:spChg>
        <pc:spChg chg="add del">
          <ac:chgData name="Laura Amy Daīnes" userId="4c6a6cecbfa8f699" providerId="LiveId" clId="{E48D5C64-A6E4-754A-840A-E93E38664E60}" dt="2021-04-11T09:44:57.313" v="3442" actId="26606"/>
          <ac:spMkLst>
            <pc:docMk/>
            <pc:sldMk cId="2690051773" sldId="347"/>
            <ac:spMk id="12" creationId="{12F811C5-FA87-425B-A9BF-A36D4916173B}"/>
          </ac:spMkLst>
        </pc:spChg>
        <pc:spChg chg="add del">
          <ac:chgData name="Laura Amy Daīnes" userId="4c6a6cecbfa8f699" providerId="LiveId" clId="{E48D5C64-A6E4-754A-840A-E93E38664E60}" dt="2021-04-11T09:44:57.313" v="3442" actId="26606"/>
          <ac:spMkLst>
            <pc:docMk/>
            <pc:sldMk cId="2690051773" sldId="347"/>
            <ac:spMk id="24" creationId="{19EF6B20-23CA-444F-8D20-3A38184B63CA}"/>
          </ac:spMkLst>
        </pc:spChg>
        <pc:spChg chg="add del">
          <ac:chgData name="Laura Amy Daīnes" userId="4c6a6cecbfa8f699" providerId="LiveId" clId="{E48D5C64-A6E4-754A-840A-E93E38664E60}" dt="2021-04-11T09:44:58.368" v="3444" actId="26606"/>
          <ac:spMkLst>
            <pc:docMk/>
            <pc:sldMk cId="2690051773" sldId="347"/>
            <ac:spMk id="27" creationId="{5AE8C830-95B3-4B62-9882-4301B7A9AEE9}"/>
          </ac:spMkLst>
        </pc:spChg>
        <pc:spChg chg="add del">
          <ac:chgData name="Laura Amy Daīnes" userId="4c6a6cecbfa8f699" providerId="LiveId" clId="{E48D5C64-A6E4-754A-840A-E93E38664E60}" dt="2021-04-11T09:44:58.368" v="3444" actId="26606"/>
          <ac:spMkLst>
            <pc:docMk/>
            <pc:sldMk cId="2690051773" sldId="347"/>
            <ac:spMk id="28" creationId="{5DF16F0E-B67F-4D22-89A3-FE81BDB7C64E}"/>
          </ac:spMkLst>
        </pc:spChg>
        <pc:spChg chg="add del">
          <ac:chgData name="Laura Amy Daīnes" userId="4c6a6cecbfa8f699" providerId="LiveId" clId="{E48D5C64-A6E4-754A-840A-E93E38664E60}" dt="2021-04-11T09:44:59.175" v="3446" actId="26606"/>
          <ac:spMkLst>
            <pc:docMk/>
            <pc:sldMk cId="2690051773" sldId="347"/>
            <ac:spMk id="31" creationId="{19EF6B20-23CA-444F-8D20-3A38184B63CA}"/>
          </ac:spMkLst>
        </pc:spChg>
        <pc:spChg chg="add del">
          <ac:chgData name="Laura Amy Daīnes" userId="4c6a6cecbfa8f699" providerId="LiveId" clId="{E48D5C64-A6E4-754A-840A-E93E38664E60}" dt="2021-04-11T09:44:59.175" v="3446" actId="26606"/>
          <ac:spMkLst>
            <pc:docMk/>
            <pc:sldMk cId="2690051773" sldId="347"/>
            <ac:spMk id="32" creationId="{12F811C5-FA87-425B-A9BF-A36D4916173B}"/>
          </ac:spMkLst>
        </pc:spChg>
        <pc:spChg chg="add del">
          <ac:chgData name="Laura Amy Daīnes" userId="4c6a6cecbfa8f699" providerId="LiveId" clId="{E48D5C64-A6E4-754A-840A-E93E38664E60}" dt="2021-04-11T09:45:00.843" v="3448" actId="26606"/>
          <ac:spMkLst>
            <pc:docMk/>
            <pc:sldMk cId="2690051773" sldId="347"/>
            <ac:spMk id="35" creationId="{5AE8C830-95B3-4B62-9882-4301B7A9AEE9}"/>
          </ac:spMkLst>
        </pc:spChg>
        <pc:spChg chg="add del">
          <ac:chgData name="Laura Amy Daīnes" userId="4c6a6cecbfa8f699" providerId="LiveId" clId="{E48D5C64-A6E4-754A-840A-E93E38664E60}" dt="2021-04-11T09:45:00.843" v="3448" actId="26606"/>
          <ac:spMkLst>
            <pc:docMk/>
            <pc:sldMk cId="2690051773" sldId="347"/>
            <ac:spMk id="36" creationId="{5DF16F0E-B67F-4D22-89A3-FE81BDB7C64E}"/>
          </ac:spMkLst>
        </pc:spChg>
        <pc:spChg chg="add del">
          <ac:chgData name="Laura Amy Daīnes" userId="4c6a6cecbfa8f699" providerId="LiveId" clId="{E48D5C64-A6E4-754A-840A-E93E38664E60}" dt="2021-04-11T09:46:13.900" v="3472" actId="26606"/>
          <ac:spMkLst>
            <pc:docMk/>
            <pc:sldMk cId="2690051773" sldId="347"/>
            <ac:spMk id="39" creationId="{19EF6B20-23CA-444F-8D20-3A38184B63CA}"/>
          </ac:spMkLst>
        </pc:spChg>
        <pc:spChg chg="add del mod ord">
          <ac:chgData name="Laura Amy Daīnes" userId="4c6a6cecbfa8f699" providerId="LiveId" clId="{E48D5C64-A6E4-754A-840A-E93E38664E60}" dt="2021-04-11T09:46:13.900" v="3472" actId="26606"/>
          <ac:spMkLst>
            <pc:docMk/>
            <pc:sldMk cId="2690051773" sldId="347"/>
            <ac:spMk id="40" creationId="{12F811C5-FA87-425B-A9BF-A36D4916173B}"/>
          </ac:spMkLst>
        </pc:spChg>
        <pc:spChg chg="add">
          <ac:chgData name="Laura Amy Daīnes" userId="4c6a6cecbfa8f699" providerId="LiveId" clId="{E48D5C64-A6E4-754A-840A-E93E38664E60}" dt="2021-04-11T09:46:13.900" v="3472" actId="26606"/>
          <ac:spMkLst>
            <pc:docMk/>
            <pc:sldMk cId="2690051773" sldId="347"/>
            <ac:spMk id="47" creationId="{64E68BB1-DCF6-49AB-8FF1-7E68DCBCD111}"/>
          </ac:spMkLst>
        </pc:spChg>
        <pc:spChg chg="add">
          <ac:chgData name="Laura Amy Daīnes" userId="4c6a6cecbfa8f699" providerId="LiveId" clId="{E48D5C64-A6E4-754A-840A-E93E38664E60}" dt="2021-04-11T09:46:13.900" v="3472" actId="26606"/>
          <ac:spMkLst>
            <pc:docMk/>
            <pc:sldMk cId="2690051773" sldId="347"/>
            <ac:spMk id="49" creationId="{DA9B8539-604B-420E-BA1B-0A2E64CD7C72}"/>
          </ac:spMkLst>
        </pc:spChg>
        <pc:spChg chg="add">
          <ac:chgData name="Laura Amy Daīnes" userId="4c6a6cecbfa8f699" providerId="LiveId" clId="{E48D5C64-A6E4-754A-840A-E93E38664E60}" dt="2021-04-11T09:46:13.900" v="3472" actId="26606"/>
          <ac:spMkLst>
            <pc:docMk/>
            <pc:sldMk cId="2690051773" sldId="347"/>
            <ac:spMk id="51" creationId="{7236CAA2-54C3-4136-B0CC-6837B14D8143}"/>
          </ac:spMkLst>
        </pc:spChg>
        <pc:spChg chg="add">
          <ac:chgData name="Laura Amy Daīnes" userId="4c6a6cecbfa8f699" providerId="LiveId" clId="{E48D5C64-A6E4-754A-840A-E93E38664E60}" dt="2021-04-11T09:46:13.900" v="3472" actId="26606"/>
          <ac:spMkLst>
            <pc:docMk/>
            <pc:sldMk cId="2690051773" sldId="347"/>
            <ac:spMk id="53" creationId="{40F86E67-9E86-453F-92BC-648189829C2F}"/>
          </ac:spMkLst>
        </pc:spChg>
        <pc:spChg chg="add del">
          <ac:chgData name="Laura Amy Daīnes" userId="4c6a6cecbfa8f699" providerId="LiveId" clId="{E48D5C64-A6E4-754A-840A-E93E38664E60}" dt="2021-04-11T09:46:13.844" v="3471" actId="26606"/>
          <ac:spMkLst>
            <pc:docMk/>
            <pc:sldMk cId="2690051773" sldId="347"/>
            <ac:spMk id="54" creationId="{5AE8C830-95B3-4B62-9882-4301B7A9AEE9}"/>
          </ac:spMkLst>
        </pc:spChg>
        <pc:spChg chg="add">
          <ac:chgData name="Laura Amy Daīnes" userId="4c6a6cecbfa8f699" providerId="LiveId" clId="{E48D5C64-A6E4-754A-840A-E93E38664E60}" dt="2021-04-11T09:46:13.900" v="3472" actId="26606"/>
          <ac:spMkLst>
            <pc:docMk/>
            <pc:sldMk cId="2690051773" sldId="347"/>
            <ac:spMk id="55" creationId="{F73C5439-21D4-46F3-9CF4-FF1CE786FF15}"/>
          </ac:spMkLst>
        </pc:spChg>
        <pc:spChg chg="add">
          <ac:chgData name="Laura Amy Daīnes" userId="4c6a6cecbfa8f699" providerId="LiveId" clId="{E48D5C64-A6E4-754A-840A-E93E38664E60}" dt="2021-04-11T09:46:13.900" v="3472" actId="26606"/>
          <ac:spMkLst>
            <pc:docMk/>
            <pc:sldMk cId="2690051773" sldId="347"/>
            <ac:spMk id="56" creationId="{C43A114B-CAF8-402E-A898-DEE2C2022EBD}"/>
          </ac:spMkLst>
        </pc:spChg>
        <pc:grpChg chg="add del">
          <ac:chgData name="Laura Amy Daīnes" userId="4c6a6cecbfa8f699" providerId="LiveId" clId="{E48D5C64-A6E4-754A-840A-E93E38664E60}" dt="2021-04-11T09:44:57.313" v="3442" actId="26606"/>
          <ac:grpSpMkLst>
            <pc:docMk/>
            <pc:sldMk cId="2690051773" sldId="347"/>
            <ac:grpSpMk id="15" creationId="{B6583EC0-B95E-4CD4-9A9A-0C3F6FA8253F}"/>
          </ac:grpSpMkLst>
        </pc:grpChg>
        <pc:grpChg chg="add del">
          <ac:chgData name="Laura Amy Daīnes" userId="4c6a6cecbfa8f699" providerId="LiveId" clId="{E48D5C64-A6E4-754A-840A-E93E38664E60}" dt="2021-04-11T09:44:58.368" v="3444" actId="26606"/>
          <ac:grpSpMkLst>
            <pc:docMk/>
            <pc:sldMk cId="2690051773" sldId="347"/>
            <ac:grpSpMk id="26" creationId="{98A1D0BB-B8F0-46D7-9453-2DC9E54FEC09}"/>
          </ac:grpSpMkLst>
        </pc:grpChg>
        <pc:grpChg chg="add del">
          <ac:chgData name="Laura Amy Daīnes" userId="4c6a6cecbfa8f699" providerId="LiveId" clId="{E48D5C64-A6E4-754A-840A-E93E38664E60}" dt="2021-04-11T09:44:59.175" v="3446" actId="26606"/>
          <ac:grpSpMkLst>
            <pc:docMk/>
            <pc:sldMk cId="2690051773" sldId="347"/>
            <ac:grpSpMk id="30" creationId="{B6583EC0-B95E-4CD4-9A9A-0C3F6FA8253F}"/>
          </ac:grpSpMkLst>
        </pc:grpChg>
        <pc:grpChg chg="add del">
          <ac:chgData name="Laura Amy Daīnes" userId="4c6a6cecbfa8f699" providerId="LiveId" clId="{E48D5C64-A6E4-754A-840A-E93E38664E60}" dt="2021-04-11T09:45:00.843" v="3448" actId="26606"/>
          <ac:grpSpMkLst>
            <pc:docMk/>
            <pc:sldMk cId="2690051773" sldId="347"/>
            <ac:grpSpMk id="34" creationId="{98A1D0BB-B8F0-46D7-9453-2DC9E54FEC09}"/>
          </ac:grpSpMkLst>
        </pc:grpChg>
        <pc:grpChg chg="add del">
          <ac:chgData name="Laura Amy Daīnes" userId="4c6a6cecbfa8f699" providerId="LiveId" clId="{E48D5C64-A6E4-754A-840A-E93E38664E60}" dt="2021-04-11T09:46:13.900" v="3472" actId="26606"/>
          <ac:grpSpMkLst>
            <pc:docMk/>
            <pc:sldMk cId="2690051773" sldId="347"/>
            <ac:grpSpMk id="38" creationId="{B6583EC0-B95E-4CD4-9A9A-0C3F6FA8253F}"/>
          </ac:grpSpMkLst>
        </pc:grpChg>
        <pc:grpChg chg="add del">
          <ac:chgData name="Laura Amy Daīnes" userId="4c6a6cecbfa8f699" providerId="LiveId" clId="{E48D5C64-A6E4-754A-840A-E93E38664E60}" dt="2021-04-11T09:46:13.844" v="3471" actId="26606"/>
          <ac:grpSpMkLst>
            <pc:docMk/>
            <pc:sldMk cId="2690051773" sldId="347"/>
            <ac:grpSpMk id="45" creationId="{98A1D0BB-B8F0-46D7-9453-2DC9E54FEC09}"/>
          </ac:grpSpMkLst>
        </pc:grpChg>
        <pc:picChg chg="add mod ord">
          <ac:chgData name="Laura Amy Daīnes" userId="4c6a6cecbfa8f699" providerId="LiveId" clId="{E48D5C64-A6E4-754A-840A-E93E38664E60}" dt="2021-04-11T09:46:28.109" v="3475" actId="1076"/>
          <ac:picMkLst>
            <pc:docMk/>
            <pc:sldMk cId="2690051773" sldId="347"/>
            <ac:picMk id="4" creationId="{FEEC583B-9326-6044-A55C-47A7BB7F3240}"/>
          </ac:picMkLst>
        </pc:picChg>
      </pc:sldChg>
      <pc:sldChg chg="del">
        <pc:chgData name="Laura Amy Daīnes" userId="4c6a6cecbfa8f699" providerId="LiveId" clId="{E48D5C64-A6E4-754A-840A-E93E38664E60}" dt="2021-03-20T15:15:27.281" v="56" actId="2696"/>
        <pc:sldMkLst>
          <pc:docMk/>
          <pc:sldMk cId="3834040346" sldId="347"/>
        </pc:sldMkLst>
      </pc:sldChg>
      <pc:sldChg chg="addSp delSp modSp add del mod">
        <pc:chgData name="Laura Amy Daīnes" userId="4c6a6cecbfa8f699" providerId="LiveId" clId="{E48D5C64-A6E4-754A-840A-E93E38664E60}" dt="2021-04-11T09:47:38.134" v="3493" actId="2696"/>
        <pc:sldMkLst>
          <pc:docMk/>
          <pc:sldMk cId="3533174013" sldId="348"/>
        </pc:sldMkLst>
        <pc:picChg chg="add mod">
          <ac:chgData name="Laura Amy Daīnes" userId="4c6a6cecbfa8f699" providerId="LiveId" clId="{E48D5C64-A6E4-754A-840A-E93E38664E60}" dt="2021-04-11T09:45:46.284" v="3469" actId="14100"/>
          <ac:picMkLst>
            <pc:docMk/>
            <pc:sldMk cId="3533174013" sldId="348"/>
            <ac:picMk id="3" creationId="{FEF7BC33-2624-1843-A943-9801D1805340}"/>
          </ac:picMkLst>
        </pc:picChg>
        <pc:picChg chg="del">
          <ac:chgData name="Laura Amy Daīnes" userId="4c6a6cecbfa8f699" providerId="LiveId" clId="{E48D5C64-A6E4-754A-840A-E93E38664E60}" dt="2021-04-11T09:45:29.615" v="3461" actId="478"/>
          <ac:picMkLst>
            <pc:docMk/>
            <pc:sldMk cId="3533174013" sldId="348"/>
            <ac:picMk id="4" creationId="{63480A01-7BD9-2B4A-A512-A667D1F4F521}"/>
          </ac:picMkLst>
        </pc:picChg>
      </pc:sldChg>
      <pc:sldChg chg="del">
        <pc:chgData name="Laura Amy Daīnes" userId="4c6a6cecbfa8f699" providerId="LiveId" clId="{E48D5C64-A6E4-754A-840A-E93E38664E60}" dt="2021-03-20T15:15:28.419" v="58" actId="2696"/>
        <pc:sldMkLst>
          <pc:docMk/>
          <pc:sldMk cId="3874599921" sldId="348"/>
        </pc:sldMkLst>
      </pc:sldChg>
      <pc:sldChg chg="addSp delSp modSp new del mod setBg">
        <pc:chgData name="Laura Amy Daīnes" userId="4c6a6cecbfa8f699" providerId="LiveId" clId="{E48D5C64-A6E4-754A-840A-E93E38664E60}" dt="2021-04-11T09:47:12.755" v="3485" actId="2696"/>
        <pc:sldMkLst>
          <pc:docMk/>
          <pc:sldMk cId="1573135314" sldId="349"/>
        </pc:sldMkLst>
        <pc:spChg chg="mod">
          <ac:chgData name="Laura Amy Daīnes" userId="4c6a6cecbfa8f699" providerId="LiveId" clId="{E48D5C64-A6E4-754A-840A-E93E38664E60}" dt="2021-04-11T09:47:05.465" v="3483" actId="27636"/>
          <ac:spMkLst>
            <pc:docMk/>
            <pc:sldMk cId="1573135314" sldId="349"/>
            <ac:spMk id="2" creationId="{E54DA9FC-FF2B-F34D-9B8F-61861DA10683}"/>
          </ac:spMkLst>
        </pc:spChg>
        <pc:spChg chg="del">
          <ac:chgData name="Laura Amy Daīnes" userId="4c6a6cecbfa8f699" providerId="LiveId" clId="{E48D5C64-A6E4-754A-840A-E93E38664E60}" dt="2021-04-11T09:46:55.947" v="3477"/>
          <ac:spMkLst>
            <pc:docMk/>
            <pc:sldMk cId="1573135314" sldId="349"/>
            <ac:spMk id="3" creationId="{B465ACAB-AD80-BA47-B622-D568714518D1}"/>
          </ac:spMkLst>
        </pc:spChg>
        <pc:spChg chg="mod">
          <ac:chgData name="Laura Amy Daīnes" userId="4c6a6cecbfa8f699" providerId="LiveId" clId="{E48D5C64-A6E4-754A-840A-E93E38664E60}" dt="2021-04-11T09:47:05.385" v="3482" actId="26606"/>
          <ac:spMkLst>
            <pc:docMk/>
            <pc:sldMk cId="1573135314" sldId="349"/>
            <ac:spMk id="4" creationId="{47E69C0D-A8FA-D44B-A2D9-625B7F6B0B34}"/>
          </ac:spMkLst>
        </pc:spChg>
        <pc:spChg chg="add">
          <ac:chgData name="Laura Amy Daīnes" userId="4c6a6cecbfa8f699" providerId="LiveId" clId="{E48D5C64-A6E4-754A-840A-E93E38664E60}" dt="2021-04-11T09:47:05.385" v="3482" actId="26606"/>
          <ac:spMkLst>
            <pc:docMk/>
            <pc:sldMk cId="1573135314" sldId="349"/>
            <ac:spMk id="18" creationId="{2243419A-744C-4016-8F12-40F0C0183142}"/>
          </ac:spMkLst>
        </pc:spChg>
        <pc:grpChg chg="add">
          <ac:chgData name="Laura Amy Daīnes" userId="4c6a6cecbfa8f699" providerId="LiveId" clId="{E48D5C64-A6E4-754A-840A-E93E38664E60}" dt="2021-04-11T09:47:05.385" v="3482" actId="26606"/>
          <ac:grpSpMkLst>
            <pc:docMk/>
            <pc:sldMk cId="1573135314" sldId="349"/>
            <ac:grpSpMk id="11" creationId="{D83BBD7C-498A-4C5D-AB41-F426C68BC7AF}"/>
          </ac:grpSpMkLst>
        </pc:grpChg>
        <pc:picChg chg="add mod">
          <ac:chgData name="Laura Amy Daīnes" userId="4c6a6cecbfa8f699" providerId="LiveId" clId="{E48D5C64-A6E4-754A-840A-E93E38664E60}" dt="2021-04-11T09:47:05.385" v="3482" actId="26606"/>
          <ac:picMkLst>
            <pc:docMk/>
            <pc:sldMk cId="1573135314" sldId="349"/>
            <ac:picMk id="6" creationId="{3949AA10-4AF1-C243-B6EF-18E654E96ACD}"/>
          </ac:picMkLst>
        </pc:picChg>
      </pc:sldChg>
      <pc:sldChg chg="addSp delSp modSp new mod">
        <pc:chgData name="Laura Amy Daīnes" userId="4c6a6cecbfa8f699" providerId="LiveId" clId="{E48D5C64-A6E4-754A-840A-E93E38664E60}" dt="2021-04-11T13:00:37.270" v="6309" actId="1076"/>
        <pc:sldMkLst>
          <pc:docMk/>
          <pc:sldMk cId="2031497450" sldId="349"/>
        </pc:sldMkLst>
        <pc:picChg chg="add del mod">
          <ac:chgData name="Laura Amy Daīnes" userId="4c6a6cecbfa8f699" providerId="LiveId" clId="{E48D5C64-A6E4-754A-840A-E93E38664E60}" dt="2021-04-11T09:51:12.480" v="3500" actId="478"/>
          <ac:picMkLst>
            <pc:docMk/>
            <pc:sldMk cId="2031497450" sldId="349"/>
            <ac:picMk id="4" creationId="{D32D63ED-09D4-EB4E-BE3C-3A9E28EF006B}"/>
          </ac:picMkLst>
        </pc:picChg>
        <pc:picChg chg="add del mod">
          <ac:chgData name="Laura Amy Daīnes" userId="4c6a6cecbfa8f699" providerId="LiveId" clId="{E48D5C64-A6E4-754A-840A-E93E38664E60}" dt="2021-04-11T13:00:20.777" v="6300" actId="478"/>
          <ac:picMkLst>
            <pc:docMk/>
            <pc:sldMk cId="2031497450" sldId="349"/>
            <ac:picMk id="6" creationId="{DB65735E-4897-E044-AB5A-B5CF8301D2BE}"/>
          </ac:picMkLst>
        </pc:picChg>
        <pc:picChg chg="add mod">
          <ac:chgData name="Laura Amy Daīnes" userId="4c6a6cecbfa8f699" providerId="LiveId" clId="{E48D5C64-A6E4-754A-840A-E93E38664E60}" dt="2021-04-11T13:00:37.270" v="6309" actId="1076"/>
          <ac:picMkLst>
            <pc:docMk/>
            <pc:sldMk cId="2031497450" sldId="349"/>
            <ac:picMk id="8" creationId="{CAB77509-49D2-B546-9A15-F226E28F41BA}"/>
          </ac:picMkLst>
        </pc:picChg>
      </pc:sldChg>
      <pc:sldChg chg="modSp add mod">
        <pc:chgData name="Laura Amy Daīnes" userId="4c6a6cecbfa8f699" providerId="LiveId" clId="{E48D5C64-A6E4-754A-840A-E93E38664E60}" dt="2021-04-11T12:12:40.337" v="3588" actId="21"/>
        <pc:sldMkLst>
          <pc:docMk/>
          <pc:sldMk cId="3360025052" sldId="350"/>
        </pc:sldMkLst>
        <pc:spChg chg="mod">
          <ac:chgData name="Laura Amy Daīnes" userId="4c6a6cecbfa8f699" providerId="LiveId" clId="{E48D5C64-A6E4-754A-840A-E93E38664E60}" dt="2021-04-11T12:12:40.337" v="3588" actId="21"/>
          <ac:spMkLst>
            <pc:docMk/>
            <pc:sldMk cId="3360025052" sldId="350"/>
            <ac:spMk id="3" creationId="{99FED7C8-9E1B-374F-851A-D2FF8421207C}"/>
          </ac:spMkLst>
        </pc:spChg>
      </pc:sldChg>
      <pc:sldChg chg="addSp delSp modSp add mod ord addAnim delAnim">
        <pc:chgData name="Laura Amy Daīnes" userId="4c6a6cecbfa8f699" providerId="LiveId" clId="{E48D5C64-A6E4-754A-840A-E93E38664E60}" dt="2021-04-11T13:09:50.555" v="6457" actId="14100"/>
        <pc:sldMkLst>
          <pc:docMk/>
          <pc:sldMk cId="342850244" sldId="351"/>
        </pc:sldMkLst>
        <pc:spChg chg="mod ord">
          <ac:chgData name="Laura Amy Daīnes" userId="4c6a6cecbfa8f699" providerId="LiveId" clId="{E48D5C64-A6E4-754A-840A-E93E38664E60}" dt="2021-04-11T13:06:25.291" v="6342" actId="26606"/>
          <ac:spMkLst>
            <pc:docMk/>
            <pc:sldMk cId="342850244" sldId="351"/>
            <ac:spMk id="5" creationId="{AF7BB492-F951-2B46-9F97-263D5865F45C}"/>
          </ac:spMkLst>
        </pc:spChg>
        <pc:spChg chg="mod">
          <ac:chgData name="Laura Amy Daīnes" userId="4c6a6cecbfa8f699" providerId="LiveId" clId="{E48D5C64-A6E4-754A-840A-E93E38664E60}" dt="2021-04-11T13:07:28.419" v="6446" actId="1076"/>
          <ac:spMkLst>
            <pc:docMk/>
            <pc:sldMk cId="342850244" sldId="351"/>
            <ac:spMk id="8" creationId="{388245D4-0D99-DB4B-A763-E5F8969F659A}"/>
          </ac:spMkLst>
        </pc:spChg>
        <pc:spChg chg="add del">
          <ac:chgData name="Laura Amy Daīnes" userId="4c6a6cecbfa8f699" providerId="LiveId" clId="{E48D5C64-A6E4-754A-840A-E93E38664E60}" dt="2021-04-11T13:06:25.291" v="6342" actId="26606"/>
          <ac:spMkLst>
            <pc:docMk/>
            <pc:sldMk cId="342850244" sldId="351"/>
            <ac:spMk id="29" creationId="{C43A114B-CAF8-402E-A898-DEE2C2022EBD}"/>
          </ac:spMkLst>
        </pc:spChg>
        <pc:spChg chg="add del">
          <ac:chgData name="Laura Amy Daīnes" userId="4c6a6cecbfa8f699" providerId="LiveId" clId="{E48D5C64-A6E4-754A-840A-E93E38664E60}" dt="2021-04-11T13:06:25.291" v="6342" actId="26606"/>
          <ac:spMkLst>
            <pc:docMk/>
            <pc:sldMk cId="342850244" sldId="351"/>
            <ac:spMk id="31" creationId="{64E68BB1-DCF6-49AB-8FF1-7E68DCBCD111}"/>
          </ac:spMkLst>
        </pc:spChg>
        <pc:spChg chg="add del">
          <ac:chgData name="Laura Amy Daīnes" userId="4c6a6cecbfa8f699" providerId="LiveId" clId="{E48D5C64-A6E4-754A-840A-E93E38664E60}" dt="2021-04-11T13:06:25.291" v="6342" actId="26606"/>
          <ac:spMkLst>
            <pc:docMk/>
            <pc:sldMk cId="342850244" sldId="351"/>
            <ac:spMk id="33" creationId="{DA9B8539-604B-420E-BA1B-0A2E64CD7C72}"/>
          </ac:spMkLst>
        </pc:spChg>
        <pc:spChg chg="add del">
          <ac:chgData name="Laura Amy Daīnes" userId="4c6a6cecbfa8f699" providerId="LiveId" clId="{E48D5C64-A6E4-754A-840A-E93E38664E60}" dt="2021-04-11T13:06:25.291" v="6342" actId="26606"/>
          <ac:spMkLst>
            <pc:docMk/>
            <pc:sldMk cId="342850244" sldId="351"/>
            <ac:spMk id="35" creationId="{7236CAA2-54C3-4136-B0CC-6837B14D8143}"/>
          </ac:spMkLst>
        </pc:spChg>
        <pc:spChg chg="add del">
          <ac:chgData name="Laura Amy Daīnes" userId="4c6a6cecbfa8f699" providerId="LiveId" clId="{E48D5C64-A6E4-754A-840A-E93E38664E60}" dt="2021-04-11T13:06:25.291" v="6342" actId="26606"/>
          <ac:spMkLst>
            <pc:docMk/>
            <pc:sldMk cId="342850244" sldId="351"/>
            <ac:spMk id="37" creationId="{40F86E67-9E86-453F-92BC-648189829C2F}"/>
          </ac:spMkLst>
        </pc:spChg>
        <pc:spChg chg="add del">
          <ac:chgData name="Laura Amy Daīnes" userId="4c6a6cecbfa8f699" providerId="LiveId" clId="{E48D5C64-A6E4-754A-840A-E93E38664E60}" dt="2021-04-11T13:06:25.291" v="6342" actId="26606"/>
          <ac:spMkLst>
            <pc:docMk/>
            <pc:sldMk cId="342850244" sldId="351"/>
            <ac:spMk id="39" creationId="{F73C5439-21D4-46F3-9CF4-FF1CE786FF15}"/>
          </ac:spMkLst>
        </pc:spChg>
        <pc:spChg chg="add del">
          <ac:chgData name="Laura Amy Daīnes" userId="4c6a6cecbfa8f699" providerId="LiveId" clId="{E48D5C64-A6E4-754A-840A-E93E38664E60}" dt="2021-04-11T13:06:25.291" v="6342" actId="26606"/>
          <ac:spMkLst>
            <pc:docMk/>
            <pc:sldMk cId="342850244" sldId="351"/>
            <ac:spMk id="56" creationId="{2243419A-744C-4016-8F12-40F0C0183142}"/>
          </ac:spMkLst>
        </pc:spChg>
        <pc:grpChg chg="add del">
          <ac:chgData name="Laura Amy Daīnes" userId="4c6a6cecbfa8f699" providerId="LiveId" clId="{E48D5C64-A6E4-754A-840A-E93E38664E60}" dt="2021-04-11T13:06:25.291" v="6342" actId="26606"/>
          <ac:grpSpMkLst>
            <pc:docMk/>
            <pc:sldMk cId="342850244" sldId="351"/>
            <ac:grpSpMk id="41" creationId="{227140B8-92FC-43F0-8CCA-F40052CE502D}"/>
          </ac:grpSpMkLst>
        </pc:grpChg>
        <pc:grpChg chg="add del">
          <ac:chgData name="Laura Amy Daīnes" userId="4c6a6cecbfa8f699" providerId="LiveId" clId="{E48D5C64-A6E4-754A-840A-E93E38664E60}" dt="2021-04-11T13:06:25.291" v="6342" actId="26606"/>
          <ac:grpSpMkLst>
            <pc:docMk/>
            <pc:sldMk cId="342850244" sldId="351"/>
            <ac:grpSpMk id="49" creationId="{D83BBD7C-498A-4C5D-AB41-F426C68BC7AF}"/>
          </ac:grpSpMkLst>
        </pc:grpChg>
        <pc:picChg chg="add del mod">
          <ac:chgData name="Laura Amy Daīnes" userId="4c6a6cecbfa8f699" providerId="LiveId" clId="{E48D5C64-A6E4-754A-840A-E93E38664E60}" dt="2021-04-11T13:09:25.117" v="6451" actId="478"/>
          <ac:picMkLst>
            <pc:docMk/>
            <pc:sldMk cId="342850244" sldId="351"/>
            <ac:picMk id="3" creationId="{D529BC67-2945-E04A-94CC-6925462DAC1B}"/>
          </ac:picMkLst>
        </pc:picChg>
        <pc:picChg chg="add mod">
          <ac:chgData name="Laura Amy Daīnes" userId="4c6a6cecbfa8f699" providerId="LiveId" clId="{E48D5C64-A6E4-754A-840A-E93E38664E60}" dt="2021-04-11T13:09:50.555" v="6457" actId="14100"/>
          <ac:picMkLst>
            <pc:docMk/>
            <pc:sldMk cId="342850244" sldId="351"/>
            <ac:picMk id="6" creationId="{90779C5E-EFF5-7B4B-848F-831F3DCE1D06}"/>
          </ac:picMkLst>
        </pc:picChg>
        <pc:picChg chg="del">
          <ac:chgData name="Laura Amy Daīnes" userId="4c6a6cecbfa8f699" providerId="LiveId" clId="{E48D5C64-A6E4-754A-840A-E93E38664E60}" dt="2021-04-11T13:05:58.712" v="6334" actId="478"/>
          <ac:picMkLst>
            <pc:docMk/>
            <pc:sldMk cId="342850244" sldId="351"/>
            <ac:picMk id="10" creationId="{08A18F36-53F5-3647-AC2A-78A89669B059}"/>
          </ac:picMkLst>
        </pc:picChg>
      </pc:sldChg>
      <pc:sldChg chg="del">
        <pc:chgData name="Laura Amy Daīnes" userId="4c6a6cecbfa8f699" providerId="LiveId" clId="{E48D5C64-A6E4-754A-840A-E93E38664E60}" dt="2021-03-20T15:15:23.628" v="49" actId="2696"/>
        <pc:sldMkLst>
          <pc:docMk/>
          <pc:sldMk cId="745872623" sldId="351"/>
        </pc:sldMkLst>
      </pc:sldChg>
      <pc:sldChg chg="modSp add mod">
        <pc:chgData name="Laura Amy Daīnes" userId="4c6a6cecbfa8f699" providerId="LiveId" clId="{E48D5C64-A6E4-754A-840A-E93E38664E60}" dt="2021-04-12T14:12:09.682" v="8751" actId="20577"/>
        <pc:sldMkLst>
          <pc:docMk/>
          <pc:sldMk cId="3254302784" sldId="352"/>
        </pc:sldMkLst>
        <pc:spChg chg="mod">
          <ac:chgData name="Laura Amy Daīnes" userId="4c6a6cecbfa8f699" providerId="LiveId" clId="{E48D5C64-A6E4-754A-840A-E93E38664E60}" dt="2021-04-12T14:12:09.682" v="8751" actId="20577"/>
          <ac:spMkLst>
            <pc:docMk/>
            <pc:sldMk cId="3254302784" sldId="352"/>
            <ac:spMk id="3" creationId="{C8B3E50E-7BDA-3046-8234-6B8108D442DC}"/>
          </ac:spMkLst>
        </pc:spChg>
      </pc:sldChg>
      <pc:sldChg chg="del">
        <pc:chgData name="Laura Amy Daīnes" userId="4c6a6cecbfa8f699" providerId="LiveId" clId="{E48D5C64-A6E4-754A-840A-E93E38664E60}" dt="2021-03-20T15:15:25.620" v="53" actId="2696"/>
        <pc:sldMkLst>
          <pc:docMk/>
          <pc:sldMk cId="4004485607" sldId="352"/>
        </pc:sldMkLst>
      </pc:sldChg>
      <pc:sldChg chg="del">
        <pc:chgData name="Laura Amy Daīnes" userId="4c6a6cecbfa8f699" providerId="LiveId" clId="{E48D5C64-A6E4-754A-840A-E93E38664E60}" dt="2021-03-20T15:15:30.030" v="59" actId="2696"/>
        <pc:sldMkLst>
          <pc:docMk/>
          <pc:sldMk cId="665669030" sldId="353"/>
        </pc:sldMkLst>
      </pc:sldChg>
      <pc:sldChg chg="modSp add mod">
        <pc:chgData name="Laura Amy Daīnes" userId="4c6a6cecbfa8f699" providerId="LiveId" clId="{E48D5C64-A6E4-754A-840A-E93E38664E60}" dt="2021-04-12T16:21:34.453" v="9544" actId="1076"/>
        <pc:sldMkLst>
          <pc:docMk/>
          <pc:sldMk cId="2612952224" sldId="353"/>
        </pc:sldMkLst>
        <pc:spChg chg="mod">
          <ac:chgData name="Laura Amy Daīnes" userId="4c6a6cecbfa8f699" providerId="LiveId" clId="{E48D5C64-A6E4-754A-840A-E93E38664E60}" dt="2021-04-12T16:21:34.453" v="9544" actId="1076"/>
          <ac:spMkLst>
            <pc:docMk/>
            <pc:sldMk cId="2612952224" sldId="353"/>
            <ac:spMk id="2" creationId="{DC696550-F6C0-D642-BE98-16DCC64AC51D}"/>
          </ac:spMkLst>
        </pc:spChg>
        <pc:spChg chg="mod">
          <ac:chgData name="Laura Amy Daīnes" userId="4c6a6cecbfa8f699" providerId="LiveId" clId="{E48D5C64-A6E4-754A-840A-E93E38664E60}" dt="2021-04-12T14:32:29.674" v="9093" actId="20577"/>
          <ac:spMkLst>
            <pc:docMk/>
            <pc:sldMk cId="2612952224" sldId="353"/>
            <ac:spMk id="3" creationId="{C8B3E50E-7BDA-3046-8234-6B8108D442DC}"/>
          </ac:spMkLst>
        </pc:spChg>
      </pc:sldChg>
      <pc:sldChg chg="modSp add mod">
        <pc:chgData name="Laura Amy Daīnes" userId="4c6a6cecbfa8f699" providerId="LiveId" clId="{E48D5C64-A6E4-754A-840A-E93E38664E60}" dt="2021-04-12T16:25:39.532" v="9774" actId="20577"/>
        <pc:sldMkLst>
          <pc:docMk/>
          <pc:sldMk cId="2702664353" sldId="354"/>
        </pc:sldMkLst>
        <pc:spChg chg="mod">
          <ac:chgData name="Laura Amy Daīnes" userId="4c6a6cecbfa8f699" providerId="LiveId" clId="{E48D5C64-A6E4-754A-840A-E93E38664E60}" dt="2021-04-12T16:25:21.941" v="9758" actId="20577"/>
          <ac:spMkLst>
            <pc:docMk/>
            <pc:sldMk cId="2702664353" sldId="354"/>
            <ac:spMk id="2" creationId="{DC696550-F6C0-D642-BE98-16DCC64AC51D}"/>
          </ac:spMkLst>
        </pc:spChg>
        <pc:spChg chg="mod">
          <ac:chgData name="Laura Amy Daīnes" userId="4c6a6cecbfa8f699" providerId="LiveId" clId="{E48D5C64-A6E4-754A-840A-E93E38664E60}" dt="2021-04-12T16:25:39.532" v="9774" actId="20577"/>
          <ac:spMkLst>
            <pc:docMk/>
            <pc:sldMk cId="2702664353" sldId="354"/>
            <ac:spMk id="3" creationId="{C8B3E50E-7BDA-3046-8234-6B8108D442DC}"/>
          </ac:spMkLst>
        </pc:spChg>
      </pc:sldChg>
      <pc:sldChg chg="addSp delSp modSp add mod setBg">
        <pc:chgData name="Laura Amy Daīnes" userId="4c6a6cecbfa8f699" providerId="LiveId" clId="{E48D5C64-A6E4-754A-840A-E93E38664E60}" dt="2021-04-12T18:09:04.008" v="10915" actId="1076"/>
        <pc:sldMkLst>
          <pc:docMk/>
          <pc:sldMk cId="1411039136" sldId="355"/>
        </pc:sldMkLst>
        <pc:spChg chg="mod">
          <ac:chgData name="Laura Amy Daīnes" userId="4c6a6cecbfa8f699" providerId="LiveId" clId="{E48D5C64-A6E4-754A-840A-E93E38664E60}" dt="2021-04-12T18:09:04.008" v="10915" actId="1076"/>
          <ac:spMkLst>
            <pc:docMk/>
            <pc:sldMk cId="1411039136" sldId="355"/>
            <ac:spMk id="2" creationId="{DC696550-F6C0-D642-BE98-16DCC64AC51D}"/>
          </ac:spMkLst>
        </pc:spChg>
        <pc:spChg chg="del">
          <ac:chgData name="Laura Amy Daīnes" userId="4c6a6cecbfa8f699" providerId="LiveId" clId="{E48D5C64-A6E4-754A-840A-E93E38664E60}" dt="2021-04-11T13:34:39.817" v="7309"/>
          <ac:spMkLst>
            <pc:docMk/>
            <pc:sldMk cId="1411039136" sldId="355"/>
            <ac:spMk id="3" creationId="{C8B3E50E-7BDA-3046-8234-6B8108D442DC}"/>
          </ac:spMkLst>
        </pc:spChg>
        <pc:spChg chg="mod">
          <ac:chgData name="Laura Amy Daīnes" userId="4c6a6cecbfa8f699" providerId="LiveId" clId="{E48D5C64-A6E4-754A-840A-E93E38664E60}" dt="2021-04-11T13:34:43.898" v="7312" actId="26606"/>
          <ac:spMkLst>
            <pc:docMk/>
            <pc:sldMk cId="1411039136" sldId="355"/>
            <ac:spMk id="5" creationId="{8F78650F-6044-1547-89CD-A1F674D0E807}"/>
          </ac:spMkLst>
        </pc:spChg>
        <pc:spChg chg="add del mod">
          <ac:chgData name="Laura Amy Daīnes" userId="4c6a6cecbfa8f699" providerId="LiveId" clId="{E48D5C64-A6E4-754A-840A-E93E38664E60}" dt="2021-04-11T13:44:36.593" v="7351"/>
          <ac:spMkLst>
            <pc:docMk/>
            <pc:sldMk cId="1411039136" sldId="355"/>
            <ac:spMk id="8" creationId="{39F307D1-D250-C44D-97FB-0BA938E13941}"/>
          </ac:spMkLst>
        </pc:spChg>
        <pc:spChg chg="add">
          <ac:chgData name="Laura Amy Daīnes" userId="4c6a6cecbfa8f699" providerId="LiveId" clId="{E48D5C64-A6E4-754A-840A-E93E38664E60}" dt="2021-04-11T13:34:43.898" v="7312" actId="26606"/>
          <ac:spMkLst>
            <pc:docMk/>
            <pc:sldMk cId="1411039136" sldId="355"/>
            <ac:spMk id="11" creationId="{C43A114B-CAF8-402E-A898-DEE2C2022EBD}"/>
          </ac:spMkLst>
        </pc:spChg>
        <pc:spChg chg="add">
          <ac:chgData name="Laura Amy Daīnes" userId="4c6a6cecbfa8f699" providerId="LiveId" clId="{E48D5C64-A6E4-754A-840A-E93E38664E60}" dt="2021-04-11T13:34:43.898" v="7312" actId="26606"/>
          <ac:spMkLst>
            <pc:docMk/>
            <pc:sldMk cId="1411039136" sldId="355"/>
            <ac:spMk id="13" creationId="{64E68BB1-DCF6-49AB-8FF1-7E68DCBCD111}"/>
          </ac:spMkLst>
        </pc:spChg>
        <pc:spChg chg="add">
          <ac:chgData name="Laura Amy Daīnes" userId="4c6a6cecbfa8f699" providerId="LiveId" clId="{E48D5C64-A6E4-754A-840A-E93E38664E60}" dt="2021-04-11T13:34:43.898" v="7312" actId="26606"/>
          <ac:spMkLst>
            <pc:docMk/>
            <pc:sldMk cId="1411039136" sldId="355"/>
            <ac:spMk id="15" creationId="{DA9B8539-604B-420E-BA1B-0A2E64CD7C72}"/>
          </ac:spMkLst>
        </pc:spChg>
        <pc:spChg chg="add">
          <ac:chgData name="Laura Amy Daīnes" userId="4c6a6cecbfa8f699" providerId="LiveId" clId="{E48D5C64-A6E4-754A-840A-E93E38664E60}" dt="2021-04-11T13:34:43.898" v="7312" actId="26606"/>
          <ac:spMkLst>
            <pc:docMk/>
            <pc:sldMk cId="1411039136" sldId="355"/>
            <ac:spMk id="17" creationId="{7236CAA2-54C3-4136-B0CC-6837B14D8143}"/>
          </ac:spMkLst>
        </pc:spChg>
        <pc:spChg chg="add">
          <ac:chgData name="Laura Amy Daīnes" userId="4c6a6cecbfa8f699" providerId="LiveId" clId="{E48D5C64-A6E4-754A-840A-E93E38664E60}" dt="2021-04-11T13:34:43.898" v="7312" actId="26606"/>
          <ac:spMkLst>
            <pc:docMk/>
            <pc:sldMk cId="1411039136" sldId="355"/>
            <ac:spMk id="19" creationId="{40F86E67-9E86-453F-92BC-648189829C2F}"/>
          </ac:spMkLst>
        </pc:spChg>
        <pc:spChg chg="add">
          <ac:chgData name="Laura Amy Daīnes" userId="4c6a6cecbfa8f699" providerId="LiveId" clId="{E48D5C64-A6E4-754A-840A-E93E38664E60}" dt="2021-04-11T13:34:43.898" v="7312" actId="26606"/>
          <ac:spMkLst>
            <pc:docMk/>
            <pc:sldMk cId="1411039136" sldId="355"/>
            <ac:spMk id="21" creationId="{F73C5439-21D4-46F3-9CF4-FF1CE786FF15}"/>
          </ac:spMkLst>
        </pc:spChg>
        <pc:grpChg chg="add">
          <ac:chgData name="Laura Amy Daīnes" userId="4c6a6cecbfa8f699" providerId="LiveId" clId="{E48D5C64-A6E4-754A-840A-E93E38664E60}" dt="2021-04-11T13:34:43.898" v="7312" actId="26606"/>
          <ac:grpSpMkLst>
            <pc:docMk/>
            <pc:sldMk cId="1411039136" sldId="355"/>
            <ac:grpSpMk id="23" creationId="{227140B8-92FC-43F0-8CCA-F40052CE502D}"/>
          </ac:grpSpMkLst>
        </pc:grpChg>
        <pc:picChg chg="add del mod ord">
          <ac:chgData name="Laura Amy Daīnes" userId="4c6a6cecbfa8f699" providerId="LiveId" clId="{E48D5C64-A6E4-754A-840A-E93E38664E60}" dt="2021-04-11T13:44:12.728" v="7350" actId="478"/>
          <ac:picMkLst>
            <pc:docMk/>
            <pc:sldMk cId="1411039136" sldId="355"/>
            <ac:picMk id="6" creationId="{B55A0F95-9DF9-6442-B13D-D094BFDAD304}"/>
          </ac:picMkLst>
        </pc:picChg>
        <pc:picChg chg="add mod">
          <ac:chgData name="Laura Amy Daīnes" userId="4c6a6cecbfa8f699" providerId="LiveId" clId="{E48D5C64-A6E4-754A-840A-E93E38664E60}" dt="2021-04-11T13:44:45.326" v="7358" actId="1076"/>
          <ac:picMkLst>
            <pc:docMk/>
            <pc:sldMk cId="1411039136" sldId="355"/>
            <ac:picMk id="10" creationId="{BAEA7688-A334-464F-A36F-D59F68CD1395}"/>
          </ac:picMkLst>
        </pc:picChg>
      </pc:sldChg>
      <pc:sldChg chg="del">
        <pc:chgData name="Laura Amy Daīnes" userId="4c6a6cecbfa8f699" providerId="LiveId" clId="{E48D5C64-A6E4-754A-840A-E93E38664E60}" dt="2021-03-20T15:14:59.149" v="16" actId="2696"/>
        <pc:sldMkLst>
          <pc:docMk/>
          <pc:sldMk cId="3093827688" sldId="356"/>
        </pc:sldMkLst>
      </pc:sldChg>
      <pc:sldChg chg="addSp delSp modSp add mod">
        <pc:chgData name="Laura Amy Daīnes" userId="4c6a6cecbfa8f699" providerId="LiveId" clId="{E48D5C64-A6E4-754A-840A-E93E38664E60}" dt="2021-04-12T16:31:24.569" v="10013" actId="20577"/>
        <pc:sldMkLst>
          <pc:docMk/>
          <pc:sldMk cId="4220671969" sldId="356"/>
        </pc:sldMkLst>
        <pc:spChg chg="del">
          <ac:chgData name="Laura Amy Daīnes" userId="4c6a6cecbfa8f699" providerId="LiveId" clId="{E48D5C64-A6E4-754A-840A-E93E38664E60}" dt="2021-04-12T16:30:42.318" v="9990" actId="478"/>
          <ac:spMkLst>
            <pc:docMk/>
            <pc:sldMk cId="4220671969" sldId="356"/>
            <ac:spMk id="2" creationId="{DC696550-F6C0-D642-BE98-16DCC64AC51D}"/>
          </ac:spMkLst>
        </pc:spChg>
        <pc:spChg chg="mod">
          <ac:chgData name="Laura Amy Daīnes" userId="4c6a6cecbfa8f699" providerId="LiveId" clId="{E48D5C64-A6E4-754A-840A-E93E38664E60}" dt="2021-04-12T16:31:24.569" v="10013" actId="20577"/>
          <ac:spMkLst>
            <pc:docMk/>
            <pc:sldMk cId="4220671969" sldId="356"/>
            <ac:spMk id="3" creationId="{C8B3E50E-7BDA-3046-8234-6B8108D442DC}"/>
          </ac:spMkLst>
        </pc:spChg>
        <pc:spChg chg="add del mod">
          <ac:chgData name="Laura Amy Daīnes" userId="4c6a6cecbfa8f699" providerId="LiveId" clId="{E48D5C64-A6E4-754A-840A-E93E38664E60}" dt="2021-04-12T16:30:45.210" v="9992" actId="478"/>
          <ac:spMkLst>
            <pc:docMk/>
            <pc:sldMk cId="4220671969" sldId="356"/>
            <ac:spMk id="6" creationId="{2496E0A3-A63C-4E4D-854D-1D346718EE8E}"/>
          </ac:spMkLst>
        </pc:spChg>
        <pc:spChg chg="add mod">
          <ac:chgData name="Laura Amy Daīnes" userId="4c6a6cecbfa8f699" providerId="LiveId" clId="{E48D5C64-A6E4-754A-840A-E93E38664E60}" dt="2021-04-12T16:31:04.008" v="10012" actId="20577"/>
          <ac:spMkLst>
            <pc:docMk/>
            <pc:sldMk cId="4220671969" sldId="356"/>
            <ac:spMk id="7" creationId="{82A167D8-CCD7-3742-BEF8-7B34392D85E9}"/>
          </ac:spMkLst>
        </pc:spChg>
      </pc:sldChg>
      <pc:sldChg chg="del">
        <pc:chgData name="Laura Amy Daīnes" userId="4c6a6cecbfa8f699" providerId="LiveId" clId="{E48D5C64-A6E4-754A-840A-E93E38664E60}" dt="2021-03-20T15:14:59.485" v="17" actId="2696"/>
        <pc:sldMkLst>
          <pc:docMk/>
          <pc:sldMk cId="1728959032" sldId="357"/>
        </pc:sldMkLst>
      </pc:sldChg>
      <pc:sldChg chg="addSp delSp modSp add del mod setBg">
        <pc:chgData name="Laura Amy Daīnes" userId="4c6a6cecbfa8f699" providerId="LiveId" clId="{E48D5C64-A6E4-754A-840A-E93E38664E60}" dt="2021-04-11T13:53:28.219" v="7511" actId="2696"/>
        <pc:sldMkLst>
          <pc:docMk/>
          <pc:sldMk cId="4107082950" sldId="357"/>
        </pc:sldMkLst>
        <pc:spChg chg="mod">
          <ac:chgData name="Laura Amy Daīnes" userId="4c6a6cecbfa8f699" providerId="LiveId" clId="{E48D5C64-A6E4-754A-840A-E93E38664E60}" dt="2021-04-11T13:53:13.938" v="7504" actId="26606"/>
          <ac:spMkLst>
            <pc:docMk/>
            <pc:sldMk cId="4107082950" sldId="357"/>
            <ac:spMk id="2" creationId="{DC696550-F6C0-D642-BE98-16DCC64AC51D}"/>
          </ac:spMkLst>
        </pc:spChg>
        <pc:spChg chg="del">
          <ac:chgData name="Laura Amy Daīnes" userId="4c6a6cecbfa8f699" providerId="LiveId" clId="{E48D5C64-A6E4-754A-840A-E93E38664E60}" dt="2021-04-11T13:53:09.175" v="7501"/>
          <ac:spMkLst>
            <pc:docMk/>
            <pc:sldMk cId="4107082950" sldId="357"/>
            <ac:spMk id="3" creationId="{C8B3E50E-7BDA-3046-8234-6B8108D442DC}"/>
          </ac:spMkLst>
        </pc:spChg>
        <pc:spChg chg="mod">
          <ac:chgData name="Laura Amy Daīnes" userId="4c6a6cecbfa8f699" providerId="LiveId" clId="{E48D5C64-A6E4-754A-840A-E93E38664E60}" dt="2021-04-11T13:53:13.938" v="7504" actId="26606"/>
          <ac:spMkLst>
            <pc:docMk/>
            <pc:sldMk cId="4107082950" sldId="357"/>
            <ac:spMk id="5" creationId="{8F78650F-6044-1547-89CD-A1F674D0E807}"/>
          </ac:spMkLst>
        </pc:spChg>
        <pc:spChg chg="add">
          <ac:chgData name="Laura Amy Daīnes" userId="4c6a6cecbfa8f699" providerId="LiveId" clId="{E48D5C64-A6E4-754A-840A-E93E38664E60}" dt="2021-04-11T13:53:13.938" v="7504" actId="26606"/>
          <ac:spMkLst>
            <pc:docMk/>
            <pc:sldMk cId="4107082950" sldId="357"/>
            <ac:spMk id="11" creationId="{C43A114B-CAF8-402E-A898-DEE2C2022EBD}"/>
          </ac:spMkLst>
        </pc:spChg>
        <pc:spChg chg="add">
          <ac:chgData name="Laura Amy Daīnes" userId="4c6a6cecbfa8f699" providerId="LiveId" clId="{E48D5C64-A6E4-754A-840A-E93E38664E60}" dt="2021-04-11T13:53:13.938" v="7504" actId="26606"/>
          <ac:spMkLst>
            <pc:docMk/>
            <pc:sldMk cId="4107082950" sldId="357"/>
            <ac:spMk id="13" creationId="{64E68BB1-DCF6-49AB-8FF1-7E68DCBCD111}"/>
          </ac:spMkLst>
        </pc:spChg>
        <pc:spChg chg="add">
          <ac:chgData name="Laura Amy Daīnes" userId="4c6a6cecbfa8f699" providerId="LiveId" clId="{E48D5C64-A6E4-754A-840A-E93E38664E60}" dt="2021-04-11T13:53:13.938" v="7504" actId="26606"/>
          <ac:spMkLst>
            <pc:docMk/>
            <pc:sldMk cId="4107082950" sldId="357"/>
            <ac:spMk id="15" creationId="{DA9B8539-604B-420E-BA1B-0A2E64CD7C72}"/>
          </ac:spMkLst>
        </pc:spChg>
        <pc:spChg chg="add">
          <ac:chgData name="Laura Amy Daīnes" userId="4c6a6cecbfa8f699" providerId="LiveId" clId="{E48D5C64-A6E4-754A-840A-E93E38664E60}" dt="2021-04-11T13:53:13.938" v="7504" actId="26606"/>
          <ac:spMkLst>
            <pc:docMk/>
            <pc:sldMk cId="4107082950" sldId="357"/>
            <ac:spMk id="17" creationId="{7236CAA2-54C3-4136-B0CC-6837B14D8143}"/>
          </ac:spMkLst>
        </pc:spChg>
        <pc:spChg chg="add">
          <ac:chgData name="Laura Amy Daīnes" userId="4c6a6cecbfa8f699" providerId="LiveId" clId="{E48D5C64-A6E4-754A-840A-E93E38664E60}" dt="2021-04-11T13:53:13.938" v="7504" actId="26606"/>
          <ac:spMkLst>
            <pc:docMk/>
            <pc:sldMk cId="4107082950" sldId="357"/>
            <ac:spMk id="19" creationId="{40F86E67-9E86-453F-92BC-648189829C2F}"/>
          </ac:spMkLst>
        </pc:spChg>
        <pc:spChg chg="add">
          <ac:chgData name="Laura Amy Daīnes" userId="4c6a6cecbfa8f699" providerId="LiveId" clId="{E48D5C64-A6E4-754A-840A-E93E38664E60}" dt="2021-04-11T13:53:13.938" v="7504" actId="26606"/>
          <ac:spMkLst>
            <pc:docMk/>
            <pc:sldMk cId="4107082950" sldId="357"/>
            <ac:spMk id="21" creationId="{F73C5439-21D4-46F3-9CF4-FF1CE786FF15}"/>
          </ac:spMkLst>
        </pc:spChg>
        <pc:grpChg chg="add">
          <ac:chgData name="Laura Amy Daīnes" userId="4c6a6cecbfa8f699" providerId="LiveId" clId="{E48D5C64-A6E4-754A-840A-E93E38664E60}" dt="2021-04-11T13:53:13.938" v="7504" actId="26606"/>
          <ac:grpSpMkLst>
            <pc:docMk/>
            <pc:sldMk cId="4107082950" sldId="357"/>
            <ac:grpSpMk id="23" creationId="{227140B8-92FC-43F0-8CCA-F40052CE502D}"/>
          </ac:grpSpMkLst>
        </pc:grpChg>
        <pc:picChg chg="add mod ord">
          <ac:chgData name="Laura Amy Daīnes" userId="4c6a6cecbfa8f699" providerId="LiveId" clId="{E48D5C64-A6E4-754A-840A-E93E38664E60}" dt="2021-04-11T13:53:13.938" v="7504" actId="26606"/>
          <ac:picMkLst>
            <pc:docMk/>
            <pc:sldMk cId="4107082950" sldId="357"/>
            <ac:picMk id="6" creationId="{5134C311-D969-D441-8D5B-6659CC433A37}"/>
          </ac:picMkLst>
        </pc:picChg>
      </pc:sldChg>
      <pc:sldChg chg="del">
        <pc:chgData name="Laura Amy Daīnes" userId="4c6a6cecbfa8f699" providerId="LiveId" clId="{E48D5C64-A6E4-754A-840A-E93E38664E60}" dt="2021-03-20T15:14:59.902" v="18" actId="2696"/>
        <pc:sldMkLst>
          <pc:docMk/>
          <pc:sldMk cId="3217716764" sldId="358"/>
        </pc:sldMkLst>
      </pc:sldChg>
      <pc:sldChg chg="modSp add mod">
        <pc:chgData name="Laura Amy Daīnes" userId="4c6a6cecbfa8f699" providerId="LiveId" clId="{E48D5C64-A6E4-754A-840A-E93E38664E60}" dt="2021-04-11T14:03:26.751" v="7607" actId="20577"/>
        <pc:sldMkLst>
          <pc:docMk/>
          <pc:sldMk cId="3803510971" sldId="358"/>
        </pc:sldMkLst>
        <pc:spChg chg="mod">
          <ac:chgData name="Laura Amy Daīnes" userId="4c6a6cecbfa8f699" providerId="LiveId" clId="{E48D5C64-A6E4-754A-840A-E93E38664E60}" dt="2021-04-11T14:03:26.751" v="7607" actId="20577"/>
          <ac:spMkLst>
            <pc:docMk/>
            <pc:sldMk cId="3803510971" sldId="358"/>
            <ac:spMk id="3" creationId="{C8B3E50E-7BDA-3046-8234-6B8108D442DC}"/>
          </ac:spMkLst>
        </pc:spChg>
      </pc:sldChg>
      <pc:sldChg chg="del">
        <pc:chgData name="Laura Amy Daīnes" userId="4c6a6cecbfa8f699" providerId="LiveId" clId="{E48D5C64-A6E4-754A-840A-E93E38664E60}" dt="2021-03-20T15:15:01.311" v="20" actId="2696"/>
        <pc:sldMkLst>
          <pc:docMk/>
          <pc:sldMk cId="243573219" sldId="359"/>
        </pc:sldMkLst>
      </pc:sldChg>
      <pc:sldChg chg="modSp add mod">
        <pc:chgData name="Laura Amy Daīnes" userId="4c6a6cecbfa8f699" providerId="LiveId" clId="{E48D5C64-A6E4-754A-840A-E93E38664E60}" dt="2021-04-12T07:59:02.930" v="8212" actId="20577"/>
        <pc:sldMkLst>
          <pc:docMk/>
          <pc:sldMk cId="2497872917" sldId="359"/>
        </pc:sldMkLst>
        <pc:spChg chg="mod">
          <ac:chgData name="Laura Amy Daīnes" userId="4c6a6cecbfa8f699" providerId="LiveId" clId="{E48D5C64-A6E4-754A-840A-E93E38664E60}" dt="2021-04-12T07:59:02.930" v="8212" actId="20577"/>
          <ac:spMkLst>
            <pc:docMk/>
            <pc:sldMk cId="2497872917" sldId="359"/>
            <ac:spMk id="3" creationId="{C8B3E50E-7BDA-3046-8234-6B8108D442DC}"/>
          </ac:spMkLst>
        </pc:spChg>
      </pc:sldChg>
      <pc:sldChg chg="addSp delSp modSp add mod ord">
        <pc:chgData name="Laura Amy Daīnes" userId="4c6a6cecbfa8f699" providerId="LiveId" clId="{E48D5C64-A6E4-754A-840A-E93E38664E60}" dt="2021-04-12T18:09:34.141" v="10929" actId="1076"/>
        <pc:sldMkLst>
          <pc:docMk/>
          <pc:sldMk cId="1550667783" sldId="360"/>
        </pc:sldMkLst>
        <pc:spChg chg="del mod">
          <ac:chgData name="Laura Amy Daīnes" userId="4c6a6cecbfa8f699" providerId="LiveId" clId="{E48D5C64-A6E4-754A-840A-E93E38664E60}" dt="2021-04-12T16:27:28.267" v="9823" actId="478"/>
          <ac:spMkLst>
            <pc:docMk/>
            <pc:sldMk cId="1550667783" sldId="360"/>
            <ac:spMk id="2" creationId="{DC696550-F6C0-D642-BE98-16DCC64AC51D}"/>
          </ac:spMkLst>
        </pc:spChg>
        <pc:spChg chg="add del mod">
          <ac:chgData name="Laura Amy Daīnes" userId="4c6a6cecbfa8f699" providerId="LiveId" clId="{E48D5C64-A6E4-754A-840A-E93E38664E60}" dt="2021-04-12T16:27:34.792" v="9825" actId="478"/>
          <ac:spMkLst>
            <pc:docMk/>
            <pc:sldMk cId="1550667783" sldId="360"/>
            <ac:spMk id="4" creationId="{12FEBAC8-FF4A-7A49-8715-52D91B5E997B}"/>
          </ac:spMkLst>
        </pc:spChg>
        <pc:spChg chg="add del mod">
          <ac:chgData name="Laura Amy Daīnes" userId="4c6a6cecbfa8f699" providerId="LiveId" clId="{E48D5C64-A6E4-754A-840A-E93E38664E60}" dt="2021-04-11T13:40:05.721" v="7325"/>
          <ac:spMkLst>
            <pc:docMk/>
            <pc:sldMk cId="1550667783" sldId="360"/>
            <ac:spMk id="4" creationId="{3249FE22-0927-AF43-9B98-E404F78BE592}"/>
          </ac:spMkLst>
        </pc:spChg>
        <pc:spChg chg="add del mod">
          <ac:chgData name="Laura Amy Daīnes" userId="4c6a6cecbfa8f699" providerId="LiveId" clId="{E48D5C64-A6E4-754A-840A-E93E38664E60}" dt="2021-04-11T13:41:28.703" v="7337"/>
          <ac:spMkLst>
            <pc:docMk/>
            <pc:sldMk cId="1550667783" sldId="360"/>
            <ac:spMk id="10" creationId="{962D97FA-60A9-984C-8877-1E8E0E600B74}"/>
          </ac:spMkLst>
        </pc:spChg>
        <pc:spChg chg="add del mod">
          <ac:chgData name="Laura Amy Daīnes" userId="4c6a6cecbfa8f699" providerId="LiveId" clId="{E48D5C64-A6E4-754A-840A-E93E38664E60}" dt="2021-04-11T13:47:26.574" v="7373"/>
          <ac:spMkLst>
            <pc:docMk/>
            <pc:sldMk cId="1550667783" sldId="360"/>
            <ac:spMk id="18" creationId="{607C4618-094D-794F-BEF2-355951B584BA}"/>
          </ac:spMkLst>
        </pc:spChg>
        <pc:spChg chg="add mod">
          <ac:chgData name="Laura Amy Daīnes" userId="4c6a6cecbfa8f699" providerId="LiveId" clId="{E48D5C64-A6E4-754A-840A-E93E38664E60}" dt="2021-04-12T18:09:34.141" v="10929" actId="1076"/>
          <ac:spMkLst>
            <pc:docMk/>
            <pc:sldMk cId="1550667783" sldId="360"/>
            <ac:spMk id="18" creationId="{992DE617-37A5-5243-8A69-F286E5A67D3B}"/>
          </ac:spMkLst>
        </pc:spChg>
        <pc:picChg chg="del">
          <ac:chgData name="Laura Amy Daīnes" userId="4c6a6cecbfa8f699" providerId="LiveId" clId="{E48D5C64-A6E4-754A-840A-E93E38664E60}" dt="2021-04-11T13:38:35.166" v="7324" actId="478"/>
          <ac:picMkLst>
            <pc:docMk/>
            <pc:sldMk cId="1550667783" sldId="360"/>
            <ac:picMk id="6" creationId="{B55A0F95-9DF9-6442-B13D-D094BFDAD304}"/>
          </ac:picMkLst>
        </pc:picChg>
        <pc:picChg chg="add del mod">
          <ac:chgData name="Laura Amy Daīnes" userId="4c6a6cecbfa8f699" providerId="LiveId" clId="{E48D5C64-A6E4-754A-840A-E93E38664E60}" dt="2021-04-11T13:40:37.826" v="7336" actId="478"/>
          <ac:picMkLst>
            <pc:docMk/>
            <pc:sldMk cId="1550667783" sldId="360"/>
            <ac:picMk id="8" creationId="{3FD32DFD-AA0C-1B4E-BD7E-A72B015F9C29}"/>
          </ac:picMkLst>
        </pc:picChg>
        <pc:picChg chg="add del mod">
          <ac:chgData name="Laura Amy Daīnes" userId="4c6a6cecbfa8f699" providerId="LiveId" clId="{E48D5C64-A6E4-754A-840A-E93E38664E60}" dt="2021-04-11T13:47:03.859" v="7372" actId="478"/>
          <ac:picMkLst>
            <pc:docMk/>
            <pc:sldMk cId="1550667783" sldId="360"/>
            <ac:picMk id="14" creationId="{577D3B71-398F-684F-A6C0-4C5DADFB58C1}"/>
          </ac:picMkLst>
        </pc:picChg>
        <pc:picChg chg="add mod">
          <ac:chgData name="Laura Amy Daīnes" userId="4c6a6cecbfa8f699" providerId="LiveId" clId="{E48D5C64-A6E4-754A-840A-E93E38664E60}" dt="2021-04-11T13:47:42.603" v="7383" actId="1076"/>
          <ac:picMkLst>
            <pc:docMk/>
            <pc:sldMk cId="1550667783" sldId="360"/>
            <ac:picMk id="22" creationId="{ACA32E70-1BD1-3141-8E35-A071031FDC10}"/>
          </ac:picMkLst>
        </pc:picChg>
      </pc:sldChg>
      <pc:sldChg chg="del">
        <pc:chgData name="Laura Amy Daīnes" userId="4c6a6cecbfa8f699" providerId="LiveId" clId="{E48D5C64-A6E4-754A-840A-E93E38664E60}" dt="2021-03-20T15:14:45.864" v="11" actId="2696"/>
        <pc:sldMkLst>
          <pc:docMk/>
          <pc:sldMk cId="4235817541" sldId="360"/>
        </pc:sldMkLst>
      </pc:sldChg>
      <pc:sldChg chg="addSp delSp modSp add del mod ord">
        <pc:chgData name="Laura Amy Daīnes" userId="4c6a6cecbfa8f699" providerId="LiveId" clId="{E48D5C64-A6E4-754A-840A-E93E38664E60}" dt="2021-04-12T18:09:49.547" v="10941" actId="1076"/>
        <pc:sldMkLst>
          <pc:docMk/>
          <pc:sldMk cId="1398499202" sldId="361"/>
        </pc:sldMkLst>
        <pc:spChg chg="mod">
          <ac:chgData name="Laura Amy Daīnes" userId="4c6a6cecbfa8f699" providerId="LiveId" clId="{E48D5C64-A6E4-754A-840A-E93E38664E60}" dt="2021-04-12T18:09:49.547" v="10941" actId="1076"/>
          <ac:spMkLst>
            <pc:docMk/>
            <pc:sldMk cId="1398499202" sldId="361"/>
            <ac:spMk id="2" creationId="{DC696550-F6C0-D642-BE98-16DCC64AC51D}"/>
          </ac:spMkLst>
        </pc:spChg>
        <pc:spChg chg="add del mod">
          <ac:chgData name="Laura Amy Daīnes" userId="4c6a6cecbfa8f699" providerId="LiveId" clId="{E48D5C64-A6E4-754A-840A-E93E38664E60}" dt="2021-04-11T13:46:07.723" v="7362"/>
          <ac:spMkLst>
            <pc:docMk/>
            <pc:sldMk cId="1398499202" sldId="361"/>
            <ac:spMk id="4" creationId="{51A7A17B-7AEB-D243-AF1C-6296D3C2AF8F}"/>
          </ac:spMkLst>
        </pc:spChg>
        <pc:picChg chg="add mod">
          <ac:chgData name="Laura Amy Daīnes" userId="4c6a6cecbfa8f699" providerId="LiveId" clId="{E48D5C64-A6E4-754A-840A-E93E38664E60}" dt="2021-04-12T16:28:49.890" v="9880" actId="1076"/>
          <ac:picMkLst>
            <pc:docMk/>
            <pc:sldMk cId="1398499202" sldId="361"/>
            <ac:picMk id="7" creationId="{5F173163-9EFE-0644-B8CF-C99DD4CB4F6B}"/>
          </ac:picMkLst>
        </pc:picChg>
        <pc:picChg chg="del">
          <ac:chgData name="Laura Amy Daīnes" userId="4c6a6cecbfa8f699" providerId="LiveId" clId="{E48D5C64-A6E4-754A-840A-E93E38664E60}" dt="2021-04-11T13:45:46.065" v="7361" actId="478"/>
          <ac:picMkLst>
            <pc:docMk/>
            <pc:sldMk cId="1398499202" sldId="361"/>
            <ac:picMk id="8" creationId="{3FD32DFD-AA0C-1B4E-BD7E-A72B015F9C29}"/>
          </ac:picMkLst>
        </pc:picChg>
      </pc:sldChg>
      <pc:sldChg chg="addSp delSp modSp add mod">
        <pc:chgData name="Laura Amy Daīnes" userId="4c6a6cecbfa8f699" providerId="LiveId" clId="{E48D5C64-A6E4-754A-840A-E93E38664E60}" dt="2021-04-12T18:09:17.438" v="10919" actId="1076"/>
        <pc:sldMkLst>
          <pc:docMk/>
          <pc:sldMk cId="1857984108" sldId="362"/>
        </pc:sldMkLst>
        <pc:spChg chg="del">
          <ac:chgData name="Laura Amy Daīnes" userId="4c6a6cecbfa8f699" providerId="LiveId" clId="{E48D5C64-A6E4-754A-840A-E93E38664E60}" dt="2021-04-12T16:28:06.663" v="9832" actId="478"/>
          <ac:spMkLst>
            <pc:docMk/>
            <pc:sldMk cId="1857984108" sldId="362"/>
            <ac:spMk id="2" creationId="{DC696550-F6C0-D642-BE98-16DCC64AC51D}"/>
          </ac:spMkLst>
        </pc:spChg>
        <pc:spChg chg="add del mod">
          <ac:chgData name="Laura Amy Daīnes" userId="4c6a6cecbfa8f699" providerId="LiveId" clId="{E48D5C64-A6E4-754A-840A-E93E38664E60}" dt="2021-04-12T16:28:13.455" v="9834" actId="478"/>
          <ac:spMkLst>
            <pc:docMk/>
            <pc:sldMk cId="1857984108" sldId="362"/>
            <ac:spMk id="4" creationId="{782BD40A-49FB-B24B-BCFF-DFA7F896BB09}"/>
          </ac:spMkLst>
        </pc:spChg>
        <pc:spChg chg="add del mod">
          <ac:chgData name="Laura Amy Daīnes" userId="4c6a6cecbfa8f699" providerId="LiveId" clId="{E48D5C64-A6E4-754A-840A-E93E38664E60}" dt="2021-04-11T13:43:02.040" v="7344"/>
          <ac:spMkLst>
            <pc:docMk/>
            <pc:sldMk cId="1857984108" sldId="362"/>
            <ac:spMk id="4" creationId="{9F7FF243-D70F-1A4C-B500-6FD76D3480FA}"/>
          </ac:spMkLst>
        </pc:spChg>
        <pc:spChg chg="add mod">
          <ac:chgData name="Laura Amy Daīnes" userId="4c6a6cecbfa8f699" providerId="LiveId" clId="{E48D5C64-A6E4-754A-840A-E93E38664E60}" dt="2021-04-12T18:09:17.438" v="10919" actId="1076"/>
          <ac:spMkLst>
            <pc:docMk/>
            <pc:sldMk cId="1857984108" sldId="362"/>
            <ac:spMk id="18" creationId="{164BB551-60CE-F843-8126-76814DC38F2A}"/>
          </ac:spMkLst>
        </pc:spChg>
        <pc:picChg chg="add mod">
          <ac:chgData name="Laura Amy Daīnes" userId="4c6a6cecbfa8f699" providerId="LiveId" clId="{E48D5C64-A6E4-754A-840A-E93E38664E60}" dt="2021-04-11T13:43:07.136" v="7349" actId="1076"/>
          <ac:picMkLst>
            <pc:docMk/>
            <pc:sldMk cId="1857984108" sldId="362"/>
            <ac:picMk id="7" creationId="{45737245-E88A-1D4F-BC16-271EB7876691}"/>
          </ac:picMkLst>
        </pc:picChg>
        <pc:picChg chg="del">
          <ac:chgData name="Laura Amy Daīnes" userId="4c6a6cecbfa8f699" providerId="LiveId" clId="{E48D5C64-A6E4-754A-840A-E93E38664E60}" dt="2021-04-11T13:41:39.138" v="7343" actId="478"/>
          <ac:picMkLst>
            <pc:docMk/>
            <pc:sldMk cId="1857984108" sldId="362"/>
            <ac:picMk id="14" creationId="{577D3B71-398F-684F-A6C0-4C5DADFB58C1}"/>
          </ac:picMkLst>
        </pc:picChg>
      </pc:sldChg>
      <pc:sldChg chg="addSp delSp modSp add mod ord">
        <pc:chgData name="Laura Amy Daīnes" userId="4c6a6cecbfa8f699" providerId="LiveId" clId="{E48D5C64-A6E4-754A-840A-E93E38664E60}" dt="2021-04-12T18:08:42.881" v="10885" actId="20577"/>
        <pc:sldMkLst>
          <pc:docMk/>
          <pc:sldMk cId="3095704947" sldId="363"/>
        </pc:sldMkLst>
        <pc:spChg chg="mod">
          <ac:chgData name="Laura Amy Daīnes" userId="4c6a6cecbfa8f699" providerId="LiveId" clId="{E48D5C64-A6E4-754A-840A-E93E38664E60}" dt="2021-04-12T18:08:42.881" v="10885" actId="20577"/>
          <ac:spMkLst>
            <pc:docMk/>
            <pc:sldMk cId="3095704947" sldId="363"/>
            <ac:spMk id="2" creationId="{DC696550-F6C0-D642-BE98-16DCC64AC51D}"/>
          </ac:spMkLst>
        </pc:spChg>
        <pc:spChg chg="add del mod">
          <ac:chgData name="Laura Amy Daīnes" userId="4c6a6cecbfa8f699" providerId="LiveId" clId="{E48D5C64-A6E4-754A-840A-E93E38664E60}" dt="2021-04-11T13:53:25.780" v="7508"/>
          <ac:spMkLst>
            <pc:docMk/>
            <pc:sldMk cId="3095704947" sldId="363"/>
            <ac:spMk id="4" creationId="{BEF09A72-0AF9-3641-B99C-66A501118C0D}"/>
          </ac:spMkLst>
        </pc:spChg>
        <pc:picChg chg="add mod">
          <ac:chgData name="Laura Amy Daīnes" userId="4c6a6cecbfa8f699" providerId="LiveId" clId="{E48D5C64-A6E4-754A-840A-E93E38664E60}" dt="2021-04-11T13:53:37.265" v="7515" actId="1076"/>
          <ac:picMkLst>
            <pc:docMk/>
            <pc:sldMk cId="3095704947" sldId="363"/>
            <ac:picMk id="7" creationId="{1B995043-C1FE-D04A-B57E-3EC3962C02BA}"/>
          </ac:picMkLst>
        </pc:picChg>
        <pc:picChg chg="del">
          <ac:chgData name="Laura Amy Daīnes" userId="4c6a6cecbfa8f699" providerId="LiveId" clId="{E48D5C64-A6E4-754A-840A-E93E38664E60}" dt="2021-04-11T13:53:22.250" v="7507" actId="478"/>
          <ac:picMkLst>
            <pc:docMk/>
            <pc:sldMk cId="3095704947" sldId="363"/>
            <ac:picMk id="10" creationId="{BAEA7688-A334-464F-A36F-D59F68CD1395}"/>
          </ac:picMkLst>
        </pc:picChg>
      </pc:sldChg>
      <pc:sldChg chg="addSp delSp modSp add mod">
        <pc:chgData name="Laura Amy Daīnes" userId="4c6a6cecbfa8f699" providerId="LiveId" clId="{E48D5C64-A6E4-754A-840A-E93E38664E60}" dt="2021-04-12T16:32:57.669" v="10105" actId="1076"/>
        <pc:sldMkLst>
          <pc:docMk/>
          <pc:sldMk cId="4134487232" sldId="364"/>
        </pc:sldMkLst>
        <pc:spChg chg="mod">
          <ac:chgData name="Laura Amy Daīnes" userId="4c6a6cecbfa8f699" providerId="LiveId" clId="{E48D5C64-A6E4-754A-840A-E93E38664E60}" dt="2021-04-12T16:32:57.669" v="10105" actId="1076"/>
          <ac:spMkLst>
            <pc:docMk/>
            <pc:sldMk cId="4134487232" sldId="364"/>
            <ac:spMk id="2" creationId="{DC696550-F6C0-D642-BE98-16DCC64AC51D}"/>
          </ac:spMkLst>
        </pc:spChg>
        <pc:spChg chg="add del mod">
          <ac:chgData name="Laura Amy Daīnes" userId="4c6a6cecbfa8f699" providerId="LiveId" clId="{E48D5C64-A6E4-754A-840A-E93E38664E60}" dt="2021-04-11T13:56:42.014" v="7519"/>
          <ac:spMkLst>
            <pc:docMk/>
            <pc:sldMk cId="4134487232" sldId="364"/>
            <ac:spMk id="4" creationId="{B7994CB1-8E9F-0A4F-BE44-18CFC1E8691C}"/>
          </ac:spMkLst>
        </pc:spChg>
        <pc:picChg chg="del">
          <ac:chgData name="Laura Amy Daīnes" userId="4c6a6cecbfa8f699" providerId="LiveId" clId="{E48D5C64-A6E4-754A-840A-E93E38664E60}" dt="2021-04-11T13:56:19.691" v="7518" actId="478"/>
          <ac:picMkLst>
            <pc:docMk/>
            <pc:sldMk cId="4134487232" sldId="364"/>
            <ac:picMk id="7" creationId="{1B995043-C1FE-D04A-B57E-3EC3962C02BA}"/>
          </ac:picMkLst>
        </pc:picChg>
        <pc:picChg chg="add mod">
          <ac:chgData name="Laura Amy Daīnes" userId="4c6a6cecbfa8f699" providerId="LiveId" clId="{E48D5C64-A6E4-754A-840A-E93E38664E60}" dt="2021-04-11T13:56:47.150" v="7524" actId="1076"/>
          <ac:picMkLst>
            <pc:docMk/>
            <pc:sldMk cId="4134487232" sldId="364"/>
            <ac:picMk id="8" creationId="{9DB7E620-4609-E143-90AD-3599169FBF22}"/>
          </ac:picMkLst>
        </pc:picChg>
      </pc:sldChg>
      <pc:sldChg chg="addSp delSp modSp add mod">
        <pc:chgData name="Laura Amy Daīnes" userId="4c6a6cecbfa8f699" providerId="LiveId" clId="{E48D5C64-A6E4-754A-840A-E93E38664E60}" dt="2021-04-11T14:01:43.285" v="7536" actId="1076"/>
        <pc:sldMkLst>
          <pc:docMk/>
          <pc:sldMk cId="628680396" sldId="365"/>
        </pc:sldMkLst>
        <pc:spChg chg="add del mod">
          <ac:chgData name="Laura Amy Daīnes" userId="4c6a6cecbfa8f699" providerId="LiveId" clId="{E48D5C64-A6E4-754A-840A-E93E38664E60}" dt="2021-04-11T14:01:31.552" v="7527"/>
          <ac:spMkLst>
            <pc:docMk/>
            <pc:sldMk cId="628680396" sldId="365"/>
            <ac:spMk id="4" creationId="{7B204213-3404-DB43-95BD-8F89E9588128}"/>
          </ac:spMkLst>
        </pc:spChg>
        <pc:picChg chg="add mod">
          <ac:chgData name="Laura Amy Daīnes" userId="4c6a6cecbfa8f699" providerId="LiveId" clId="{E48D5C64-A6E4-754A-840A-E93E38664E60}" dt="2021-04-11T14:01:43.285" v="7536" actId="1076"/>
          <ac:picMkLst>
            <pc:docMk/>
            <pc:sldMk cId="628680396" sldId="365"/>
            <ac:picMk id="7" creationId="{F477B3FC-45BF-1747-BF77-AC7472368901}"/>
          </ac:picMkLst>
        </pc:picChg>
        <pc:picChg chg="del">
          <ac:chgData name="Laura Amy Daīnes" userId="4c6a6cecbfa8f699" providerId="LiveId" clId="{E48D5C64-A6E4-754A-840A-E93E38664E60}" dt="2021-04-11T14:01:26.814" v="7526" actId="478"/>
          <ac:picMkLst>
            <pc:docMk/>
            <pc:sldMk cId="628680396" sldId="365"/>
            <ac:picMk id="8" creationId="{9DB7E620-4609-E143-90AD-3599169FBF22}"/>
          </ac:picMkLst>
        </pc:picChg>
      </pc:sldChg>
      <pc:sldChg chg="addSp delSp modSp add mod">
        <pc:chgData name="Laura Amy Daīnes" userId="4c6a6cecbfa8f699" providerId="LiveId" clId="{E48D5C64-A6E4-754A-840A-E93E38664E60}" dt="2021-04-12T18:11:24.106" v="11025" actId="20577"/>
        <pc:sldMkLst>
          <pc:docMk/>
          <pc:sldMk cId="931241094" sldId="366"/>
        </pc:sldMkLst>
        <pc:spChg chg="mod">
          <ac:chgData name="Laura Amy Daīnes" userId="4c6a6cecbfa8f699" providerId="LiveId" clId="{E48D5C64-A6E4-754A-840A-E93E38664E60}" dt="2021-04-12T18:11:24.106" v="11025" actId="20577"/>
          <ac:spMkLst>
            <pc:docMk/>
            <pc:sldMk cId="931241094" sldId="366"/>
            <ac:spMk id="2" creationId="{DC696550-F6C0-D642-BE98-16DCC64AC51D}"/>
          </ac:spMkLst>
        </pc:spChg>
        <pc:spChg chg="add del mod">
          <ac:chgData name="Laura Amy Daīnes" userId="4c6a6cecbfa8f699" providerId="LiveId" clId="{E48D5C64-A6E4-754A-840A-E93E38664E60}" dt="2021-04-11T14:02:14.717" v="7539"/>
          <ac:spMkLst>
            <pc:docMk/>
            <pc:sldMk cId="931241094" sldId="366"/>
            <ac:spMk id="4" creationId="{8603E4E9-F749-D640-97F2-AAA06A9BEFA0}"/>
          </ac:spMkLst>
        </pc:spChg>
        <pc:picChg chg="del">
          <ac:chgData name="Laura Amy Daīnes" userId="4c6a6cecbfa8f699" providerId="LiveId" clId="{E48D5C64-A6E4-754A-840A-E93E38664E60}" dt="2021-04-11T14:01:48.741" v="7538" actId="478"/>
          <ac:picMkLst>
            <pc:docMk/>
            <pc:sldMk cId="931241094" sldId="366"/>
            <ac:picMk id="7" creationId="{F477B3FC-45BF-1747-BF77-AC7472368901}"/>
          </ac:picMkLst>
        </pc:picChg>
        <pc:picChg chg="add mod">
          <ac:chgData name="Laura Amy Daīnes" userId="4c6a6cecbfa8f699" providerId="LiveId" clId="{E48D5C64-A6E4-754A-840A-E93E38664E60}" dt="2021-04-11T14:02:25.960" v="7547" actId="14100"/>
          <ac:picMkLst>
            <pc:docMk/>
            <pc:sldMk cId="931241094" sldId="366"/>
            <ac:picMk id="8" creationId="{1FDFE775-6232-2D43-BDE9-206BE3F6E229}"/>
          </ac:picMkLst>
        </pc:picChg>
      </pc:sldChg>
      <pc:sldChg chg="del">
        <pc:chgData name="Laura Amy Daīnes" userId="4c6a6cecbfa8f699" providerId="LiveId" clId="{E48D5C64-A6E4-754A-840A-E93E38664E60}" dt="2021-03-20T15:14:46.261" v="12" actId="2696"/>
        <pc:sldMkLst>
          <pc:docMk/>
          <pc:sldMk cId="3453086252" sldId="366"/>
        </pc:sldMkLst>
      </pc:sldChg>
      <pc:sldChg chg="addSp delSp modSp add mod">
        <pc:chgData name="Laura Amy Daīnes" userId="4c6a6cecbfa8f699" providerId="LiveId" clId="{E48D5C64-A6E4-754A-840A-E93E38664E60}" dt="2021-04-13T11:47:12.476" v="11366" actId="1076"/>
        <pc:sldMkLst>
          <pc:docMk/>
          <pc:sldMk cId="3963982818" sldId="367"/>
        </pc:sldMkLst>
        <pc:spChg chg="mod">
          <ac:chgData name="Laura Amy Daīnes" userId="4c6a6cecbfa8f699" providerId="LiveId" clId="{E48D5C64-A6E4-754A-840A-E93E38664E60}" dt="2021-04-13T11:46:57.961" v="11361"/>
          <ac:spMkLst>
            <pc:docMk/>
            <pc:sldMk cId="3963982818" sldId="367"/>
            <ac:spMk id="2" creationId="{DC696550-F6C0-D642-BE98-16DCC64AC51D}"/>
          </ac:spMkLst>
        </pc:spChg>
        <pc:spChg chg="add del mod">
          <ac:chgData name="Laura Amy Daīnes" userId="4c6a6cecbfa8f699" providerId="LiveId" clId="{E48D5C64-A6E4-754A-840A-E93E38664E60}" dt="2021-04-11T14:05:27.624" v="7608"/>
          <ac:spMkLst>
            <pc:docMk/>
            <pc:sldMk cId="3963982818" sldId="367"/>
            <ac:spMk id="4" creationId="{E0C74E5F-192B-5643-B8FA-3A0B80CDFC62}"/>
          </ac:spMkLst>
        </pc:spChg>
        <pc:picChg chg="add mod">
          <ac:chgData name="Laura Amy Daīnes" userId="4c6a6cecbfa8f699" providerId="LiveId" clId="{E48D5C64-A6E4-754A-840A-E93E38664E60}" dt="2021-04-13T11:47:12.476" v="11366" actId="1076"/>
          <ac:picMkLst>
            <pc:docMk/>
            <pc:sldMk cId="3963982818" sldId="367"/>
            <ac:picMk id="7" creationId="{7B56C372-E0B9-4844-B16B-7C714CBBD1D8}"/>
          </ac:picMkLst>
        </pc:picChg>
        <pc:picChg chg="del">
          <ac:chgData name="Laura Amy Daīnes" userId="4c6a6cecbfa8f699" providerId="LiveId" clId="{E48D5C64-A6E4-754A-840A-E93E38664E60}" dt="2021-04-11T14:02:39.493" v="7549" actId="478"/>
          <ac:picMkLst>
            <pc:docMk/>
            <pc:sldMk cId="3963982818" sldId="367"/>
            <ac:picMk id="8" creationId="{1FDFE775-6232-2D43-BDE9-206BE3F6E229}"/>
          </ac:picMkLst>
        </pc:picChg>
      </pc:sldChg>
      <pc:sldChg chg="addSp delSp modSp add mod ord">
        <pc:chgData name="Laura Amy Daīnes" userId="4c6a6cecbfa8f699" providerId="LiveId" clId="{E48D5C64-A6E4-754A-840A-E93E38664E60}" dt="2021-04-12T18:05:16.800" v="10779" actId="20577"/>
        <pc:sldMkLst>
          <pc:docMk/>
          <pc:sldMk cId="3239010517" sldId="368"/>
        </pc:sldMkLst>
        <pc:spChg chg="mod">
          <ac:chgData name="Laura Amy Daīnes" userId="4c6a6cecbfa8f699" providerId="LiveId" clId="{E48D5C64-A6E4-754A-840A-E93E38664E60}" dt="2021-04-12T18:05:16.800" v="10779" actId="20577"/>
          <ac:spMkLst>
            <pc:docMk/>
            <pc:sldMk cId="3239010517" sldId="368"/>
            <ac:spMk id="2" creationId="{DC696550-F6C0-D642-BE98-16DCC64AC51D}"/>
          </ac:spMkLst>
        </pc:spChg>
        <pc:spChg chg="add del mod">
          <ac:chgData name="Laura Amy Daīnes" userId="4c6a6cecbfa8f699" providerId="LiveId" clId="{E48D5C64-A6E4-754A-840A-E93E38664E60}" dt="2021-04-11T14:09:14.428" v="7621"/>
          <ac:spMkLst>
            <pc:docMk/>
            <pc:sldMk cId="3239010517" sldId="368"/>
            <ac:spMk id="4" creationId="{8E82A324-C2F6-7E4D-BE11-9171FDC35E0C}"/>
          </ac:spMkLst>
        </pc:spChg>
        <pc:picChg chg="add mod">
          <ac:chgData name="Laura Amy Daīnes" userId="4c6a6cecbfa8f699" providerId="LiveId" clId="{E48D5C64-A6E4-754A-840A-E93E38664E60}" dt="2021-04-11T14:09:19.011" v="7627" actId="1076"/>
          <ac:picMkLst>
            <pc:docMk/>
            <pc:sldMk cId="3239010517" sldId="368"/>
            <ac:picMk id="7" creationId="{1B20407E-C1DA-A641-AEAA-7D487D59E467}"/>
          </ac:picMkLst>
        </pc:picChg>
        <pc:picChg chg="del">
          <ac:chgData name="Laura Amy Daīnes" userId="4c6a6cecbfa8f699" providerId="LiveId" clId="{E48D5C64-A6E4-754A-840A-E93E38664E60}" dt="2021-04-11T14:08:52.078" v="7618" actId="478"/>
          <ac:picMkLst>
            <pc:docMk/>
            <pc:sldMk cId="3239010517" sldId="368"/>
            <ac:picMk id="8" creationId="{1FDFE775-6232-2D43-BDE9-206BE3F6E229}"/>
          </ac:picMkLst>
        </pc:picChg>
      </pc:sldChg>
      <pc:sldChg chg="addSp delSp modSp add mod">
        <pc:chgData name="Laura Amy Daīnes" userId="4c6a6cecbfa8f699" providerId="LiveId" clId="{E48D5C64-A6E4-754A-840A-E93E38664E60}" dt="2021-04-12T18:06:44.055" v="10839" actId="20577"/>
        <pc:sldMkLst>
          <pc:docMk/>
          <pc:sldMk cId="2227121254" sldId="369"/>
        </pc:sldMkLst>
        <pc:spChg chg="mod">
          <ac:chgData name="Laura Amy Daīnes" userId="4c6a6cecbfa8f699" providerId="LiveId" clId="{E48D5C64-A6E4-754A-840A-E93E38664E60}" dt="2021-04-12T18:06:44.055" v="10839" actId="20577"/>
          <ac:spMkLst>
            <pc:docMk/>
            <pc:sldMk cId="2227121254" sldId="369"/>
            <ac:spMk id="2" creationId="{DC696550-F6C0-D642-BE98-16DCC64AC51D}"/>
          </ac:spMkLst>
        </pc:spChg>
        <pc:spChg chg="del">
          <ac:chgData name="Laura Amy Daīnes" userId="4c6a6cecbfa8f699" providerId="LiveId" clId="{E48D5C64-A6E4-754A-840A-E93E38664E60}" dt="2021-04-11T14:11:35.564" v="7628"/>
          <ac:spMkLst>
            <pc:docMk/>
            <pc:sldMk cId="2227121254" sldId="369"/>
            <ac:spMk id="4" creationId="{8E82A324-C2F6-7E4D-BE11-9171FDC35E0C}"/>
          </ac:spMkLst>
        </pc:spChg>
        <pc:picChg chg="add mod">
          <ac:chgData name="Laura Amy Daīnes" userId="4c6a6cecbfa8f699" providerId="LiveId" clId="{E48D5C64-A6E4-754A-840A-E93E38664E60}" dt="2021-04-11T14:11:39.973" v="7633" actId="1076"/>
          <ac:picMkLst>
            <pc:docMk/>
            <pc:sldMk cId="2227121254" sldId="369"/>
            <ac:picMk id="6" creationId="{5BF93383-AA04-664E-A6BD-C1DE22B311E4}"/>
          </ac:picMkLst>
        </pc:picChg>
      </pc:sldChg>
      <pc:sldChg chg="addSp delSp modSp add mod">
        <pc:chgData name="Laura Amy Daīnes" userId="4c6a6cecbfa8f699" providerId="LiveId" clId="{E48D5C64-A6E4-754A-840A-E93E38664E60}" dt="2021-04-12T17:56:20.078" v="10219" actId="1076"/>
        <pc:sldMkLst>
          <pc:docMk/>
          <pc:sldMk cId="2403643200" sldId="370"/>
        </pc:sldMkLst>
        <pc:spChg chg="mod">
          <ac:chgData name="Laura Amy Daīnes" userId="4c6a6cecbfa8f699" providerId="LiveId" clId="{E48D5C64-A6E4-754A-840A-E93E38664E60}" dt="2021-04-12T17:56:20.078" v="10219" actId="1076"/>
          <ac:spMkLst>
            <pc:docMk/>
            <pc:sldMk cId="2403643200" sldId="370"/>
            <ac:spMk id="2" creationId="{DC696550-F6C0-D642-BE98-16DCC64AC51D}"/>
          </ac:spMkLst>
        </pc:spChg>
        <pc:spChg chg="del">
          <ac:chgData name="Laura Amy Daīnes" userId="4c6a6cecbfa8f699" providerId="LiveId" clId="{E48D5C64-A6E4-754A-840A-E93E38664E60}" dt="2021-04-11T14:12:11.042" v="7636"/>
          <ac:spMkLst>
            <pc:docMk/>
            <pc:sldMk cId="2403643200" sldId="370"/>
            <ac:spMk id="4" creationId="{8E82A324-C2F6-7E4D-BE11-9171FDC35E0C}"/>
          </ac:spMkLst>
        </pc:spChg>
        <pc:picChg chg="add mod">
          <ac:chgData name="Laura Amy Daīnes" userId="4c6a6cecbfa8f699" providerId="LiveId" clId="{E48D5C64-A6E4-754A-840A-E93E38664E60}" dt="2021-04-11T14:12:14.814" v="7641" actId="14100"/>
          <ac:picMkLst>
            <pc:docMk/>
            <pc:sldMk cId="2403643200" sldId="370"/>
            <ac:picMk id="6" creationId="{DCF776DA-58CF-DD4D-9B9C-B075AE6C41DC}"/>
          </ac:picMkLst>
        </pc:picChg>
      </pc:sldChg>
      <pc:sldChg chg="addSp delSp modSp add mod">
        <pc:chgData name="Laura Amy Daīnes" userId="4c6a6cecbfa8f699" providerId="LiveId" clId="{E48D5C64-A6E4-754A-840A-E93E38664E60}" dt="2021-04-12T18:08:33.201" v="10884" actId="20577"/>
        <pc:sldMkLst>
          <pc:docMk/>
          <pc:sldMk cId="3771102838" sldId="371"/>
        </pc:sldMkLst>
        <pc:spChg chg="mod">
          <ac:chgData name="Laura Amy Daīnes" userId="4c6a6cecbfa8f699" providerId="LiveId" clId="{E48D5C64-A6E4-754A-840A-E93E38664E60}" dt="2021-04-12T18:08:33.201" v="10884" actId="20577"/>
          <ac:spMkLst>
            <pc:docMk/>
            <pc:sldMk cId="3771102838" sldId="371"/>
            <ac:spMk id="2" creationId="{DC696550-F6C0-D642-BE98-16DCC64AC51D}"/>
          </ac:spMkLst>
        </pc:spChg>
        <pc:spChg chg="del">
          <ac:chgData name="Laura Amy Daīnes" userId="4c6a6cecbfa8f699" providerId="LiveId" clId="{E48D5C64-A6E4-754A-840A-E93E38664E60}" dt="2021-04-11T14:12:48.123" v="7642"/>
          <ac:spMkLst>
            <pc:docMk/>
            <pc:sldMk cId="3771102838" sldId="371"/>
            <ac:spMk id="4" creationId="{8E82A324-C2F6-7E4D-BE11-9171FDC35E0C}"/>
          </ac:spMkLst>
        </pc:spChg>
        <pc:picChg chg="add mod">
          <ac:chgData name="Laura Amy Daīnes" userId="4c6a6cecbfa8f699" providerId="LiveId" clId="{E48D5C64-A6E4-754A-840A-E93E38664E60}" dt="2021-04-11T14:12:52.303" v="7647" actId="1076"/>
          <ac:picMkLst>
            <pc:docMk/>
            <pc:sldMk cId="3771102838" sldId="371"/>
            <ac:picMk id="6" creationId="{D1CFC739-A358-FE4C-B7BF-87F4586814DA}"/>
          </ac:picMkLst>
        </pc:picChg>
      </pc:sldChg>
      <pc:sldChg chg="del">
        <pc:chgData name="Laura Amy Daīnes" userId="4c6a6cecbfa8f699" providerId="LiveId" clId="{E48D5C64-A6E4-754A-840A-E93E38664E60}" dt="2021-03-20T15:14:41.986" v="6" actId="2696"/>
        <pc:sldMkLst>
          <pc:docMk/>
          <pc:sldMk cId="501084735" sldId="372"/>
        </pc:sldMkLst>
      </pc:sldChg>
      <pc:sldChg chg="addSp delSp modSp add mod">
        <pc:chgData name="Laura Amy Daīnes" userId="4c6a6cecbfa8f699" providerId="LiveId" clId="{E48D5C64-A6E4-754A-840A-E93E38664E60}" dt="2021-04-12T18:06:10.999" v="10815" actId="20577"/>
        <pc:sldMkLst>
          <pc:docMk/>
          <pc:sldMk cId="3152259009" sldId="372"/>
        </pc:sldMkLst>
        <pc:spChg chg="mod">
          <ac:chgData name="Laura Amy Daīnes" userId="4c6a6cecbfa8f699" providerId="LiveId" clId="{E48D5C64-A6E4-754A-840A-E93E38664E60}" dt="2021-04-12T18:06:10.999" v="10815" actId="20577"/>
          <ac:spMkLst>
            <pc:docMk/>
            <pc:sldMk cId="3152259009" sldId="372"/>
            <ac:spMk id="2" creationId="{DC696550-F6C0-D642-BE98-16DCC64AC51D}"/>
          </ac:spMkLst>
        </pc:spChg>
        <pc:spChg chg="del">
          <ac:chgData name="Laura Amy Daīnes" userId="4c6a6cecbfa8f699" providerId="LiveId" clId="{E48D5C64-A6E4-754A-840A-E93E38664E60}" dt="2021-04-11T14:13:37.699" v="7648"/>
          <ac:spMkLst>
            <pc:docMk/>
            <pc:sldMk cId="3152259009" sldId="372"/>
            <ac:spMk id="4" creationId="{8E82A324-C2F6-7E4D-BE11-9171FDC35E0C}"/>
          </ac:spMkLst>
        </pc:spChg>
        <pc:picChg chg="add mod">
          <ac:chgData name="Laura Amy Daīnes" userId="4c6a6cecbfa8f699" providerId="LiveId" clId="{E48D5C64-A6E4-754A-840A-E93E38664E60}" dt="2021-04-11T14:13:42.006" v="7653" actId="1076"/>
          <ac:picMkLst>
            <pc:docMk/>
            <pc:sldMk cId="3152259009" sldId="372"/>
            <ac:picMk id="6" creationId="{92E2C89F-187E-A94F-969A-ED9EE95DA726}"/>
          </ac:picMkLst>
        </pc:picChg>
      </pc:sldChg>
      <pc:sldChg chg="addSp delSp modSp add mod">
        <pc:chgData name="Laura Amy Daīnes" userId="4c6a6cecbfa8f699" providerId="LiveId" clId="{E48D5C64-A6E4-754A-840A-E93E38664E60}" dt="2021-04-12T18:07:16.949" v="10855" actId="20577"/>
        <pc:sldMkLst>
          <pc:docMk/>
          <pc:sldMk cId="4173197713" sldId="373"/>
        </pc:sldMkLst>
        <pc:spChg chg="mod">
          <ac:chgData name="Laura Amy Daīnes" userId="4c6a6cecbfa8f699" providerId="LiveId" clId="{E48D5C64-A6E4-754A-840A-E93E38664E60}" dt="2021-04-12T18:07:16.949" v="10855" actId="20577"/>
          <ac:spMkLst>
            <pc:docMk/>
            <pc:sldMk cId="4173197713" sldId="373"/>
            <ac:spMk id="2" creationId="{DC696550-F6C0-D642-BE98-16DCC64AC51D}"/>
          </ac:spMkLst>
        </pc:spChg>
        <pc:spChg chg="add del mod">
          <ac:chgData name="Laura Amy Daīnes" userId="4c6a6cecbfa8f699" providerId="LiveId" clId="{E48D5C64-A6E4-754A-840A-E93E38664E60}" dt="2021-04-11T14:15:00.147" v="7656"/>
          <ac:spMkLst>
            <pc:docMk/>
            <pc:sldMk cId="4173197713" sldId="373"/>
            <ac:spMk id="4" creationId="{A0950715-B2F9-B145-846F-335E531F4046}"/>
          </ac:spMkLst>
        </pc:spChg>
        <pc:picChg chg="del">
          <ac:chgData name="Laura Amy Daīnes" userId="4c6a6cecbfa8f699" providerId="LiveId" clId="{E48D5C64-A6E4-754A-840A-E93E38664E60}" dt="2021-04-11T14:13:50.474" v="7655" actId="478"/>
          <ac:picMkLst>
            <pc:docMk/>
            <pc:sldMk cId="4173197713" sldId="373"/>
            <ac:picMk id="6" creationId="{92E2C89F-187E-A94F-969A-ED9EE95DA726}"/>
          </ac:picMkLst>
        </pc:picChg>
        <pc:picChg chg="add mod">
          <ac:chgData name="Laura Amy Daīnes" userId="4c6a6cecbfa8f699" providerId="LiveId" clId="{E48D5C64-A6E4-754A-840A-E93E38664E60}" dt="2021-04-11T14:15:08.955" v="7664" actId="1076"/>
          <ac:picMkLst>
            <pc:docMk/>
            <pc:sldMk cId="4173197713" sldId="373"/>
            <ac:picMk id="8" creationId="{3B24CFB9-3E1B-C845-AAE9-A2CA601E04DC}"/>
          </ac:picMkLst>
        </pc:picChg>
      </pc:sldChg>
      <pc:sldChg chg="del">
        <pc:chgData name="Laura Amy Daīnes" userId="4c6a6cecbfa8f699" providerId="LiveId" clId="{E48D5C64-A6E4-754A-840A-E93E38664E60}" dt="2021-03-20T15:14:42.706" v="8" actId="2696"/>
        <pc:sldMkLst>
          <pc:docMk/>
          <pc:sldMk cId="2366855890" sldId="374"/>
        </pc:sldMkLst>
      </pc:sldChg>
      <pc:sldChg chg="modSp add mod">
        <pc:chgData name="Laura Amy Daīnes" userId="4c6a6cecbfa8f699" providerId="LiveId" clId="{E48D5C64-A6E4-754A-840A-E93E38664E60}" dt="2021-04-12T18:04:15.403" v="10765" actId="20577"/>
        <pc:sldMkLst>
          <pc:docMk/>
          <pc:sldMk cId="2888054332" sldId="374"/>
        </pc:sldMkLst>
        <pc:spChg chg="mod">
          <ac:chgData name="Laura Amy Daīnes" userId="4c6a6cecbfa8f699" providerId="LiveId" clId="{E48D5C64-A6E4-754A-840A-E93E38664E60}" dt="2021-04-12T18:03:29.788" v="10732" actId="20577"/>
          <ac:spMkLst>
            <pc:docMk/>
            <pc:sldMk cId="2888054332" sldId="374"/>
            <ac:spMk id="2" creationId="{DC696550-F6C0-D642-BE98-16DCC64AC51D}"/>
          </ac:spMkLst>
        </pc:spChg>
        <pc:spChg chg="mod">
          <ac:chgData name="Laura Amy Daīnes" userId="4c6a6cecbfa8f699" providerId="LiveId" clId="{E48D5C64-A6E4-754A-840A-E93E38664E60}" dt="2021-04-12T18:04:15.403" v="10765" actId="20577"/>
          <ac:spMkLst>
            <pc:docMk/>
            <pc:sldMk cId="2888054332" sldId="374"/>
            <ac:spMk id="3" creationId="{C8B3E50E-7BDA-3046-8234-6B8108D442DC}"/>
          </ac:spMkLst>
        </pc:spChg>
      </pc:sldChg>
      <pc:sldChg chg="modSp add mod ord">
        <pc:chgData name="Laura Amy Daīnes" userId="4c6a6cecbfa8f699" providerId="LiveId" clId="{E48D5C64-A6E4-754A-840A-E93E38664E60}" dt="2021-04-12T07:58:55.881" v="8209" actId="20577"/>
        <pc:sldMkLst>
          <pc:docMk/>
          <pc:sldMk cId="1402081309" sldId="375"/>
        </pc:sldMkLst>
        <pc:spChg chg="mod">
          <ac:chgData name="Laura Amy Daīnes" userId="4c6a6cecbfa8f699" providerId="LiveId" clId="{E48D5C64-A6E4-754A-840A-E93E38664E60}" dt="2021-04-12T07:58:55.881" v="8209" actId="20577"/>
          <ac:spMkLst>
            <pc:docMk/>
            <pc:sldMk cId="1402081309" sldId="375"/>
            <ac:spMk id="3" creationId="{C8B3E50E-7BDA-3046-8234-6B8108D442DC}"/>
          </ac:spMkLst>
        </pc:spChg>
      </pc:sldChg>
      <pc:sldChg chg="modSp add mod ord">
        <pc:chgData name="Laura Amy Daīnes" userId="4c6a6cecbfa8f699" providerId="LiveId" clId="{E48D5C64-A6E4-754A-840A-E93E38664E60}" dt="2021-04-12T18:13:06.092" v="11087" actId="20577"/>
        <pc:sldMkLst>
          <pc:docMk/>
          <pc:sldMk cId="3216189473" sldId="376"/>
        </pc:sldMkLst>
        <pc:spChg chg="mod">
          <ac:chgData name="Laura Amy Daīnes" userId="4c6a6cecbfa8f699" providerId="LiveId" clId="{E48D5C64-A6E4-754A-840A-E93E38664E60}" dt="2021-04-11T16:08:53.180" v="8081" actId="1076"/>
          <ac:spMkLst>
            <pc:docMk/>
            <pc:sldMk cId="3216189473" sldId="376"/>
            <ac:spMk id="2" creationId="{DC696550-F6C0-D642-BE98-16DCC64AC51D}"/>
          </ac:spMkLst>
        </pc:spChg>
        <pc:spChg chg="mod">
          <ac:chgData name="Laura Amy Daīnes" userId="4c6a6cecbfa8f699" providerId="LiveId" clId="{E48D5C64-A6E4-754A-840A-E93E38664E60}" dt="2021-04-12T18:13:06.092" v="11087" actId="20577"/>
          <ac:spMkLst>
            <pc:docMk/>
            <pc:sldMk cId="3216189473" sldId="376"/>
            <ac:spMk id="3" creationId="{C8B3E50E-7BDA-3046-8234-6B8108D442DC}"/>
          </ac:spMkLst>
        </pc:spChg>
      </pc:sldChg>
      <pc:sldChg chg="del">
        <pc:chgData name="Laura Amy Daīnes" userId="4c6a6cecbfa8f699" providerId="LiveId" clId="{E48D5C64-A6E4-754A-840A-E93E38664E60}" dt="2021-03-20T15:14:43.353" v="9" actId="2696"/>
        <pc:sldMkLst>
          <pc:docMk/>
          <pc:sldMk cId="500221672" sldId="377"/>
        </pc:sldMkLst>
      </pc:sldChg>
      <pc:sldChg chg="add">
        <pc:chgData name="Laura Amy Daīnes" userId="4c6a6cecbfa8f699" providerId="LiveId" clId="{E48D5C64-A6E4-754A-840A-E93E38664E60}" dt="2021-04-11T14:28:04.942" v="7961" actId="2890"/>
        <pc:sldMkLst>
          <pc:docMk/>
          <pc:sldMk cId="1352910074" sldId="377"/>
        </pc:sldMkLst>
      </pc:sldChg>
      <pc:sldChg chg="add">
        <pc:chgData name="Laura Amy Daīnes" userId="4c6a6cecbfa8f699" providerId="LiveId" clId="{E48D5C64-A6E4-754A-840A-E93E38664E60}" dt="2021-04-11T14:28:05.332" v="7962" actId="2890"/>
        <pc:sldMkLst>
          <pc:docMk/>
          <pc:sldMk cId="2837537188" sldId="378"/>
        </pc:sldMkLst>
      </pc:sldChg>
      <pc:sldChg chg="addSp delSp modSp add del mod ord setBg">
        <pc:chgData name="Laura Amy Daīnes" userId="4c6a6cecbfa8f699" providerId="LiveId" clId="{E48D5C64-A6E4-754A-840A-E93E38664E60}" dt="2021-04-11T16:06:50.106" v="8012" actId="2696"/>
        <pc:sldMkLst>
          <pc:docMk/>
          <pc:sldMk cId="1426946619" sldId="379"/>
        </pc:sldMkLst>
        <pc:spChg chg="mod">
          <ac:chgData name="Laura Amy Daīnes" userId="4c6a6cecbfa8f699" providerId="LiveId" clId="{E48D5C64-A6E4-754A-840A-E93E38664E60}" dt="2021-04-11T16:06:36.273" v="8007" actId="26606"/>
          <ac:spMkLst>
            <pc:docMk/>
            <pc:sldMk cId="1426946619" sldId="379"/>
            <ac:spMk id="2" creationId="{DC696550-F6C0-D642-BE98-16DCC64AC51D}"/>
          </ac:spMkLst>
        </pc:spChg>
        <pc:spChg chg="del">
          <ac:chgData name="Laura Amy Daīnes" userId="4c6a6cecbfa8f699" providerId="LiveId" clId="{E48D5C64-A6E4-754A-840A-E93E38664E60}" dt="2021-04-11T16:06:30.956" v="8002"/>
          <ac:spMkLst>
            <pc:docMk/>
            <pc:sldMk cId="1426946619" sldId="379"/>
            <ac:spMk id="3" creationId="{C8B3E50E-7BDA-3046-8234-6B8108D442DC}"/>
          </ac:spMkLst>
        </pc:spChg>
        <pc:spChg chg="mod">
          <ac:chgData name="Laura Amy Daīnes" userId="4c6a6cecbfa8f699" providerId="LiveId" clId="{E48D5C64-A6E4-754A-840A-E93E38664E60}" dt="2021-04-11T16:06:36.273" v="8007" actId="26606"/>
          <ac:spMkLst>
            <pc:docMk/>
            <pc:sldMk cId="1426946619" sldId="379"/>
            <ac:spMk id="5" creationId="{8F78650F-6044-1547-89CD-A1F674D0E807}"/>
          </ac:spMkLst>
        </pc:spChg>
        <pc:spChg chg="add">
          <ac:chgData name="Laura Amy Daīnes" userId="4c6a6cecbfa8f699" providerId="LiveId" clId="{E48D5C64-A6E4-754A-840A-E93E38664E60}" dt="2021-04-11T16:06:36.273" v="8007" actId="26606"/>
          <ac:spMkLst>
            <pc:docMk/>
            <pc:sldMk cId="1426946619" sldId="379"/>
            <ac:spMk id="10" creationId="{1C293C2E-F513-41C0-94E8-6F15A8AB2E5F}"/>
          </ac:spMkLst>
        </pc:spChg>
        <pc:spChg chg="add del">
          <ac:chgData name="Laura Amy Daīnes" userId="4c6a6cecbfa8f699" providerId="LiveId" clId="{E48D5C64-A6E4-754A-840A-E93E38664E60}" dt="2021-04-11T16:06:36.221" v="8006" actId="26606"/>
          <ac:spMkLst>
            <pc:docMk/>
            <pc:sldMk cId="1426946619" sldId="379"/>
            <ac:spMk id="11" creationId="{C43A114B-CAF8-402E-A898-DEE2C2022EBD}"/>
          </ac:spMkLst>
        </pc:spChg>
        <pc:spChg chg="add del">
          <ac:chgData name="Laura Amy Daīnes" userId="4c6a6cecbfa8f699" providerId="LiveId" clId="{E48D5C64-A6E4-754A-840A-E93E38664E60}" dt="2021-04-11T16:06:36.221" v="8006" actId="26606"/>
          <ac:spMkLst>
            <pc:docMk/>
            <pc:sldMk cId="1426946619" sldId="379"/>
            <ac:spMk id="13" creationId="{64E68BB1-DCF6-49AB-8FF1-7E68DCBCD111}"/>
          </ac:spMkLst>
        </pc:spChg>
        <pc:spChg chg="add del">
          <ac:chgData name="Laura Amy Daīnes" userId="4c6a6cecbfa8f699" providerId="LiveId" clId="{E48D5C64-A6E4-754A-840A-E93E38664E60}" dt="2021-04-11T16:06:36.221" v="8006" actId="26606"/>
          <ac:spMkLst>
            <pc:docMk/>
            <pc:sldMk cId="1426946619" sldId="379"/>
            <ac:spMk id="15" creationId="{DA9B8539-604B-420E-BA1B-0A2E64CD7C72}"/>
          </ac:spMkLst>
        </pc:spChg>
        <pc:spChg chg="add del">
          <ac:chgData name="Laura Amy Daīnes" userId="4c6a6cecbfa8f699" providerId="LiveId" clId="{E48D5C64-A6E4-754A-840A-E93E38664E60}" dt="2021-04-11T16:06:36.221" v="8006" actId="26606"/>
          <ac:spMkLst>
            <pc:docMk/>
            <pc:sldMk cId="1426946619" sldId="379"/>
            <ac:spMk id="17" creationId="{7236CAA2-54C3-4136-B0CC-6837B14D8143}"/>
          </ac:spMkLst>
        </pc:spChg>
        <pc:spChg chg="add del">
          <ac:chgData name="Laura Amy Daīnes" userId="4c6a6cecbfa8f699" providerId="LiveId" clId="{E48D5C64-A6E4-754A-840A-E93E38664E60}" dt="2021-04-11T16:06:36.221" v="8006" actId="26606"/>
          <ac:spMkLst>
            <pc:docMk/>
            <pc:sldMk cId="1426946619" sldId="379"/>
            <ac:spMk id="19" creationId="{40F86E67-9E86-453F-92BC-648189829C2F}"/>
          </ac:spMkLst>
        </pc:spChg>
        <pc:spChg chg="add del">
          <ac:chgData name="Laura Amy Daīnes" userId="4c6a6cecbfa8f699" providerId="LiveId" clId="{E48D5C64-A6E4-754A-840A-E93E38664E60}" dt="2021-04-11T16:06:36.221" v="8006" actId="26606"/>
          <ac:spMkLst>
            <pc:docMk/>
            <pc:sldMk cId="1426946619" sldId="379"/>
            <ac:spMk id="21" creationId="{F73C5439-21D4-46F3-9CF4-FF1CE786FF15}"/>
          </ac:spMkLst>
        </pc:spChg>
        <pc:spChg chg="add">
          <ac:chgData name="Laura Amy Daīnes" userId="4c6a6cecbfa8f699" providerId="LiveId" clId="{E48D5C64-A6E4-754A-840A-E93E38664E60}" dt="2021-04-11T16:06:36.273" v="8007" actId="26606"/>
          <ac:spMkLst>
            <pc:docMk/>
            <pc:sldMk cId="1426946619" sldId="379"/>
            <ac:spMk id="22" creationId="{19EF6B20-23CA-444F-8D20-3A38184B63CA}"/>
          </ac:spMkLst>
        </pc:spChg>
        <pc:grpChg chg="add del">
          <ac:chgData name="Laura Amy Daīnes" userId="4c6a6cecbfa8f699" providerId="LiveId" clId="{E48D5C64-A6E4-754A-840A-E93E38664E60}" dt="2021-04-11T16:06:36.221" v="8006" actId="26606"/>
          <ac:grpSpMkLst>
            <pc:docMk/>
            <pc:sldMk cId="1426946619" sldId="379"/>
            <ac:grpSpMk id="23" creationId="{227140B8-92FC-43F0-8CCA-F40052CE502D}"/>
          </ac:grpSpMkLst>
        </pc:grpChg>
        <pc:grpChg chg="add">
          <ac:chgData name="Laura Amy Daīnes" userId="4c6a6cecbfa8f699" providerId="LiveId" clId="{E48D5C64-A6E4-754A-840A-E93E38664E60}" dt="2021-04-11T16:06:36.273" v="8007" actId="26606"/>
          <ac:grpSpMkLst>
            <pc:docMk/>
            <pc:sldMk cId="1426946619" sldId="379"/>
            <ac:grpSpMk id="28" creationId="{B6583EC0-B95E-4CD4-9A9A-0C3F6FA8253F}"/>
          </ac:grpSpMkLst>
        </pc:grpChg>
        <pc:picChg chg="add mod ord">
          <ac:chgData name="Laura Amy Daīnes" userId="4c6a6cecbfa8f699" providerId="LiveId" clId="{E48D5C64-A6E4-754A-840A-E93E38664E60}" dt="2021-04-11T16:06:36.273" v="8007" actId="26606"/>
          <ac:picMkLst>
            <pc:docMk/>
            <pc:sldMk cId="1426946619" sldId="379"/>
            <ac:picMk id="6" creationId="{C19BF629-0F47-044E-831B-6220FE0A232B}"/>
          </ac:picMkLst>
        </pc:picChg>
      </pc:sldChg>
      <pc:sldChg chg="addSp modSp new mod ord">
        <pc:chgData name="Laura Amy Daīnes" userId="4c6a6cecbfa8f699" providerId="LiveId" clId="{E48D5C64-A6E4-754A-840A-E93E38664E60}" dt="2021-04-13T10:37:34.419" v="11258" actId="20578"/>
        <pc:sldMkLst>
          <pc:docMk/>
          <pc:sldMk cId="3845965028" sldId="380"/>
        </pc:sldMkLst>
        <pc:picChg chg="add mod">
          <ac:chgData name="Laura Amy Daīnes" userId="4c6a6cecbfa8f699" providerId="LiveId" clId="{E48D5C64-A6E4-754A-840A-E93E38664E60}" dt="2021-04-13T10:37:08.006" v="11256" actId="1076"/>
          <ac:picMkLst>
            <pc:docMk/>
            <pc:sldMk cId="3845965028" sldId="380"/>
            <ac:picMk id="4" creationId="{57F81C3E-E3A9-114A-BCC4-86651E851612}"/>
          </ac:picMkLst>
        </pc:picChg>
      </pc:sldChg>
      <pc:sldChg chg="modSp add mod ord">
        <pc:chgData name="Laura Amy Daīnes" userId="4c6a6cecbfa8f699" providerId="LiveId" clId="{E48D5C64-A6E4-754A-840A-E93E38664E60}" dt="2021-04-13T11:44:59.772" v="11350" actId="20577"/>
        <pc:sldMkLst>
          <pc:docMk/>
          <pc:sldMk cId="1784833315" sldId="381"/>
        </pc:sldMkLst>
        <pc:spChg chg="mod">
          <ac:chgData name="Laura Amy Daīnes" userId="4c6a6cecbfa8f699" providerId="LiveId" clId="{E48D5C64-A6E4-754A-840A-E93E38664E60}" dt="2021-04-13T11:44:59.772" v="11350" actId="20577"/>
          <ac:spMkLst>
            <pc:docMk/>
            <pc:sldMk cId="1784833315" sldId="381"/>
            <ac:spMk id="3" creationId="{C8B3E50E-7BDA-3046-8234-6B8108D442DC}"/>
          </ac:spMkLst>
        </pc:spChg>
      </pc:sldChg>
      <pc:sldChg chg="modSp add mod ord">
        <pc:chgData name="Laura Amy Daīnes" userId="4c6a6cecbfa8f699" providerId="LiveId" clId="{E48D5C64-A6E4-754A-840A-E93E38664E60}" dt="2021-04-11T16:09:14.797" v="8088" actId="20577"/>
        <pc:sldMkLst>
          <pc:docMk/>
          <pc:sldMk cId="976893388" sldId="382"/>
        </pc:sldMkLst>
        <pc:spChg chg="mod">
          <ac:chgData name="Laura Amy Daīnes" userId="4c6a6cecbfa8f699" providerId="LiveId" clId="{E48D5C64-A6E4-754A-840A-E93E38664E60}" dt="2021-04-11T16:09:14.797" v="8088" actId="20577"/>
          <ac:spMkLst>
            <pc:docMk/>
            <pc:sldMk cId="976893388" sldId="382"/>
            <ac:spMk id="3" creationId="{C8B3E50E-7BDA-3046-8234-6B8108D442DC}"/>
          </ac:spMkLst>
        </pc:spChg>
      </pc:sldChg>
      <pc:sldChg chg="addSp delSp modSp add mod ord">
        <pc:chgData name="Laura Amy Daīnes" userId="4c6a6cecbfa8f699" providerId="LiveId" clId="{E48D5C64-A6E4-754A-840A-E93E38664E60}" dt="2021-04-12T18:02:51.232" v="10708" actId="1076"/>
        <pc:sldMkLst>
          <pc:docMk/>
          <pc:sldMk cId="2280904399" sldId="383"/>
        </pc:sldMkLst>
        <pc:spChg chg="mod">
          <ac:chgData name="Laura Amy Daīnes" userId="4c6a6cecbfa8f699" providerId="LiveId" clId="{E48D5C64-A6E4-754A-840A-E93E38664E60}" dt="2021-04-12T18:02:51.232" v="10708" actId="1076"/>
          <ac:spMkLst>
            <pc:docMk/>
            <pc:sldMk cId="2280904399" sldId="383"/>
            <ac:spMk id="2" creationId="{DC696550-F6C0-D642-BE98-16DCC64AC51D}"/>
          </ac:spMkLst>
        </pc:spChg>
        <pc:spChg chg="add del mod">
          <ac:chgData name="Laura Amy Daīnes" userId="4c6a6cecbfa8f699" providerId="LiveId" clId="{E48D5C64-A6E4-754A-840A-E93E38664E60}" dt="2021-04-11T16:34:53.665" v="8134"/>
          <ac:spMkLst>
            <pc:docMk/>
            <pc:sldMk cId="2280904399" sldId="383"/>
            <ac:spMk id="4" creationId="{D84C36F3-8840-4B4C-A94D-43EBC50580A7}"/>
          </ac:spMkLst>
        </pc:spChg>
        <pc:spChg chg="add del mod">
          <ac:chgData name="Laura Amy Daīnes" userId="4c6a6cecbfa8f699" providerId="LiveId" clId="{E48D5C64-A6E4-754A-840A-E93E38664E60}" dt="2021-04-11T16:35:25.847" v="8144"/>
          <ac:spMkLst>
            <pc:docMk/>
            <pc:sldMk cId="2280904399" sldId="383"/>
            <ac:spMk id="10" creationId="{1F6AFC16-103A-2F40-AC75-94605239C34F}"/>
          </ac:spMkLst>
        </pc:spChg>
        <pc:spChg chg="add del mod">
          <ac:chgData name="Laura Amy Daīnes" userId="4c6a6cecbfa8f699" providerId="LiveId" clId="{E48D5C64-A6E4-754A-840A-E93E38664E60}" dt="2021-04-11T16:44:01.335" v="8156"/>
          <ac:spMkLst>
            <pc:docMk/>
            <pc:sldMk cId="2280904399" sldId="383"/>
            <ac:spMk id="18" creationId="{01CBECBF-926F-B04B-B980-E86DF89966CC}"/>
          </ac:spMkLst>
        </pc:spChg>
        <pc:picChg chg="add del mod">
          <ac:chgData name="Laura Amy Daīnes" userId="4c6a6cecbfa8f699" providerId="LiveId" clId="{E48D5C64-A6E4-754A-840A-E93E38664E60}" dt="2021-04-11T16:35:05.385" v="8143" actId="478"/>
          <ac:picMkLst>
            <pc:docMk/>
            <pc:sldMk cId="2280904399" sldId="383"/>
            <ac:picMk id="7" creationId="{34690189-FBB0-DE47-9EE2-8FF9BA3DB14F}"/>
          </ac:picMkLst>
        </pc:picChg>
        <pc:picChg chg="del">
          <ac:chgData name="Laura Amy Daīnes" userId="4c6a6cecbfa8f699" providerId="LiveId" clId="{E48D5C64-A6E4-754A-840A-E93E38664E60}" dt="2021-04-11T16:34:49.690" v="8133" actId="478"/>
          <ac:picMkLst>
            <pc:docMk/>
            <pc:sldMk cId="2280904399" sldId="383"/>
            <ac:picMk id="8" creationId="{3B24CFB9-3E1B-C845-AAE9-A2CA601E04DC}"/>
          </ac:picMkLst>
        </pc:picChg>
        <pc:picChg chg="add del mod">
          <ac:chgData name="Laura Amy Daīnes" userId="4c6a6cecbfa8f699" providerId="LiveId" clId="{E48D5C64-A6E4-754A-840A-E93E38664E60}" dt="2021-04-11T16:43:41.636" v="8155" actId="478"/>
          <ac:picMkLst>
            <pc:docMk/>
            <pc:sldMk cId="2280904399" sldId="383"/>
            <ac:picMk id="14" creationId="{1EEB97D4-173D-B243-8FAA-966DA9FF9969}"/>
          </ac:picMkLst>
        </pc:picChg>
        <pc:picChg chg="add mod">
          <ac:chgData name="Laura Amy Daīnes" userId="4c6a6cecbfa8f699" providerId="LiveId" clId="{E48D5C64-A6E4-754A-840A-E93E38664E60}" dt="2021-04-11T16:44:34.058" v="8167" actId="14100"/>
          <ac:picMkLst>
            <pc:docMk/>
            <pc:sldMk cId="2280904399" sldId="383"/>
            <ac:picMk id="22" creationId="{4055AF26-D390-904B-BD89-EBAC94675B19}"/>
          </ac:picMkLst>
        </pc:picChg>
      </pc:sldChg>
      <pc:sldChg chg="addSp delSp modSp add mod">
        <pc:chgData name="Laura Amy Daīnes" userId="4c6a6cecbfa8f699" providerId="LiveId" clId="{E48D5C64-A6E4-754A-840A-E93E38664E60}" dt="2021-04-12T18:02:32.620" v="10703" actId="1076"/>
        <pc:sldMkLst>
          <pc:docMk/>
          <pc:sldMk cId="3900458001" sldId="384"/>
        </pc:sldMkLst>
        <pc:spChg chg="mod">
          <ac:chgData name="Laura Amy Daīnes" userId="4c6a6cecbfa8f699" providerId="LiveId" clId="{E48D5C64-A6E4-754A-840A-E93E38664E60}" dt="2021-04-12T18:02:32.620" v="10703" actId="1076"/>
          <ac:spMkLst>
            <pc:docMk/>
            <pc:sldMk cId="3900458001" sldId="384"/>
            <ac:spMk id="2" creationId="{DC696550-F6C0-D642-BE98-16DCC64AC51D}"/>
          </ac:spMkLst>
        </pc:spChg>
        <pc:spChg chg="add del mod">
          <ac:chgData name="Laura Amy Daīnes" userId="4c6a6cecbfa8f699" providerId="LiveId" clId="{E48D5C64-A6E4-754A-840A-E93E38664E60}" dt="2021-04-11T16:44:23.301" v="8159"/>
          <ac:spMkLst>
            <pc:docMk/>
            <pc:sldMk cId="3900458001" sldId="384"/>
            <ac:spMk id="4" creationId="{21C47965-54F9-514E-937B-E6C1F04EB744}"/>
          </ac:spMkLst>
        </pc:spChg>
        <pc:picChg chg="del">
          <ac:chgData name="Laura Amy Daīnes" userId="4c6a6cecbfa8f699" providerId="LiveId" clId="{E48D5C64-A6E4-754A-840A-E93E38664E60}" dt="2021-04-11T16:43:39.414" v="8154" actId="478"/>
          <ac:picMkLst>
            <pc:docMk/>
            <pc:sldMk cId="3900458001" sldId="384"/>
            <ac:picMk id="7" creationId="{34690189-FBB0-DE47-9EE2-8FF9BA3DB14F}"/>
          </ac:picMkLst>
        </pc:picChg>
        <pc:picChg chg="add mod">
          <ac:chgData name="Laura Amy Daīnes" userId="4c6a6cecbfa8f699" providerId="LiveId" clId="{E48D5C64-A6E4-754A-840A-E93E38664E60}" dt="2021-04-11T16:44:37.715" v="8168" actId="1076"/>
          <ac:picMkLst>
            <pc:docMk/>
            <pc:sldMk cId="3900458001" sldId="384"/>
            <ac:picMk id="8" creationId="{3976B26F-DF33-E745-B342-0455667B32BE}"/>
          </ac:picMkLst>
        </pc:picChg>
      </pc:sldChg>
      <pc:sldChg chg="modSp add mod ord">
        <pc:chgData name="Laura Amy Daīnes" userId="4c6a6cecbfa8f699" providerId="LiveId" clId="{E48D5C64-A6E4-754A-840A-E93E38664E60}" dt="2021-04-12T07:57:59.193" v="8207" actId="20577"/>
        <pc:sldMkLst>
          <pc:docMk/>
          <pc:sldMk cId="1211305959" sldId="385"/>
        </pc:sldMkLst>
        <pc:spChg chg="mod">
          <ac:chgData name="Laura Amy Daīnes" userId="4c6a6cecbfa8f699" providerId="LiveId" clId="{E48D5C64-A6E4-754A-840A-E93E38664E60}" dt="2021-04-12T07:57:59.193" v="8207" actId="20577"/>
          <ac:spMkLst>
            <pc:docMk/>
            <pc:sldMk cId="1211305959" sldId="385"/>
            <ac:spMk id="3" creationId="{99FED7C8-9E1B-374F-851A-D2FF8421207C}"/>
          </ac:spMkLst>
        </pc:spChg>
      </pc:sldChg>
      <pc:sldChg chg="addSp delSp modSp add del mod ord">
        <pc:chgData name="Laura Amy Daīnes" userId="4c6a6cecbfa8f699" providerId="LiveId" clId="{E48D5C64-A6E4-754A-840A-E93E38664E60}" dt="2021-04-12T08:55:02.413" v="8313" actId="2696"/>
        <pc:sldMkLst>
          <pc:docMk/>
          <pc:sldMk cId="69220969" sldId="386"/>
        </pc:sldMkLst>
        <pc:spChg chg="mod">
          <ac:chgData name="Laura Amy Daīnes" userId="4c6a6cecbfa8f699" providerId="LiveId" clId="{E48D5C64-A6E4-754A-840A-E93E38664E60}" dt="2021-04-12T08:53:14.118" v="8299" actId="20577"/>
          <ac:spMkLst>
            <pc:docMk/>
            <pc:sldMk cId="69220969" sldId="386"/>
            <ac:spMk id="8" creationId="{388245D4-0D99-DB4B-A763-E5F8969F659A}"/>
          </ac:spMkLst>
        </pc:spChg>
        <pc:picChg chg="add mod">
          <ac:chgData name="Laura Amy Daīnes" userId="4c6a6cecbfa8f699" providerId="LiveId" clId="{E48D5C64-A6E4-754A-840A-E93E38664E60}" dt="2021-04-12T08:54:37.693" v="8305" actId="1076"/>
          <ac:picMkLst>
            <pc:docMk/>
            <pc:sldMk cId="69220969" sldId="386"/>
            <ac:picMk id="3" creationId="{05A4D8E0-E7F5-9047-BC81-DC51C2E01990}"/>
          </ac:picMkLst>
        </pc:picChg>
        <pc:picChg chg="del">
          <ac:chgData name="Laura Amy Daīnes" userId="4c6a6cecbfa8f699" providerId="LiveId" clId="{E48D5C64-A6E4-754A-840A-E93E38664E60}" dt="2021-04-12T08:53:06.274" v="8293" actId="478"/>
          <ac:picMkLst>
            <pc:docMk/>
            <pc:sldMk cId="69220969" sldId="386"/>
            <ac:picMk id="13" creationId="{51A96F9E-B9B9-0E41-B7C4-072AF62A8173}"/>
          </ac:picMkLst>
        </pc:picChg>
      </pc:sldChg>
      <pc:sldChg chg="addSp modSp new del mod">
        <pc:chgData name="Laura Amy Daīnes" userId="4c6a6cecbfa8f699" providerId="LiveId" clId="{E48D5C64-A6E4-754A-840A-E93E38664E60}" dt="2021-04-12T08:55:09.749" v="8316" actId="2696"/>
        <pc:sldMkLst>
          <pc:docMk/>
          <pc:sldMk cId="4049021806" sldId="387"/>
        </pc:sldMkLst>
        <pc:picChg chg="add mod">
          <ac:chgData name="Laura Amy Daīnes" userId="4c6a6cecbfa8f699" providerId="LiveId" clId="{E48D5C64-A6E4-754A-840A-E93E38664E60}" dt="2021-04-12T08:55:00.454" v="8312" actId="1076"/>
          <ac:picMkLst>
            <pc:docMk/>
            <pc:sldMk cId="4049021806" sldId="387"/>
            <ac:picMk id="5" creationId="{FB49B30F-229E-824B-8CC8-53F17ACA6B2F}"/>
          </ac:picMkLst>
        </pc:picChg>
      </pc:sldChg>
      <pc:sldChg chg="addSp modSp new mod ord">
        <pc:chgData name="Laura Amy Daīnes" userId="4c6a6cecbfa8f699" providerId="LiveId" clId="{E48D5C64-A6E4-754A-840A-E93E38664E60}" dt="2021-04-12T16:17:51.160" v="9520" actId="20578"/>
        <pc:sldMkLst>
          <pc:docMk/>
          <pc:sldMk cId="647298773" sldId="388"/>
        </pc:sldMkLst>
        <pc:picChg chg="add mod">
          <ac:chgData name="Laura Amy Daīnes" userId="4c6a6cecbfa8f699" providerId="LiveId" clId="{E48D5C64-A6E4-754A-840A-E93E38664E60}" dt="2021-04-12T16:17:40.103" v="9516" actId="1076"/>
          <ac:picMkLst>
            <pc:docMk/>
            <pc:sldMk cId="647298773" sldId="388"/>
            <ac:picMk id="4" creationId="{CFE77CB8-B988-4247-9283-3BD6145F3784}"/>
          </ac:picMkLst>
        </pc:picChg>
      </pc:sldChg>
      <pc:sldChg chg="add">
        <pc:chgData name="Laura Amy Daīnes" userId="4c6a6cecbfa8f699" providerId="LiveId" clId="{E48D5C64-A6E4-754A-840A-E93E38664E60}" dt="2021-04-12T13:57:40.382" v="8321" actId="2890"/>
        <pc:sldMkLst>
          <pc:docMk/>
          <pc:sldMk cId="838064272" sldId="389"/>
        </pc:sldMkLst>
      </pc:sldChg>
      <pc:sldChg chg="modSp add mod ord">
        <pc:chgData name="Laura Amy Daīnes" userId="4c6a6cecbfa8f699" providerId="LiveId" clId="{E48D5C64-A6E4-754A-840A-E93E38664E60}" dt="2021-04-12T14:09:13.688" v="8711" actId="20577"/>
        <pc:sldMkLst>
          <pc:docMk/>
          <pc:sldMk cId="777368516" sldId="390"/>
        </pc:sldMkLst>
        <pc:spChg chg="mod">
          <ac:chgData name="Laura Amy Daīnes" userId="4c6a6cecbfa8f699" providerId="LiveId" clId="{E48D5C64-A6E4-754A-840A-E93E38664E60}" dt="2021-04-12T14:09:13.688" v="8711" actId="20577"/>
          <ac:spMkLst>
            <pc:docMk/>
            <pc:sldMk cId="777368516" sldId="390"/>
            <ac:spMk id="3" creationId="{99FED7C8-9E1B-374F-851A-D2FF8421207C}"/>
          </ac:spMkLst>
        </pc:spChg>
      </pc:sldChg>
      <pc:sldChg chg="del">
        <pc:chgData name="Laura Amy Daīnes" userId="4c6a6cecbfa8f699" providerId="LiveId" clId="{E48D5C64-A6E4-754A-840A-E93E38664E60}" dt="2021-03-20T15:14:42.331" v="7" actId="2696"/>
        <pc:sldMkLst>
          <pc:docMk/>
          <pc:sldMk cId="3001781443" sldId="390"/>
        </pc:sldMkLst>
      </pc:sldChg>
      <pc:sldChg chg="add del">
        <pc:chgData name="Laura Amy Daīnes" userId="4c6a6cecbfa8f699" providerId="LiveId" clId="{E48D5C64-A6E4-754A-840A-E93E38664E60}" dt="2021-04-12T14:32:37.593" v="9094" actId="2696"/>
        <pc:sldMkLst>
          <pc:docMk/>
          <pc:sldMk cId="3139318031" sldId="391"/>
        </pc:sldMkLst>
      </pc:sldChg>
      <pc:sldChg chg="del">
        <pc:chgData name="Laura Amy Daīnes" userId="4c6a6cecbfa8f699" providerId="LiveId" clId="{E48D5C64-A6E4-754A-840A-E93E38664E60}" dt="2021-03-20T15:14:43.923" v="10" actId="2696"/>
        <pc:sldMkLst>
          <pc:docMk/>
          <pc:sldMk cId="2385391763" sldId="392"/>
        </pc:sldMkLst>
      </pc:sldChg>
      <pc:sldChg chg="add del">
        <pc:chgData name="Laura Amy Daīnes" userId="4c6a6cecbfa8f699" providerId="LiveId" clId="{E48D5C64-A6E4-754A-840A-E93E38664E60}" dt="2021-04-12T14:32:39.205" v="9095" actId="2696"/>
        <pc:sldMkLst>
          <pc:docMk/>
          <pc:sldMk cId="3223420326" sldId="392"/>
        </pc:sldMkLst>
      </pc:sldChg>
      <pc:sldChg chg="addSp delSp modSp add mod ord">
        <pc:chgData name="Laura Amy Daīnes" userId="4c6a6cecbfa8f699" providerId="LiveId" clId="{E48D5C64-A6E4-754A-840A-E93E38664E60}" dt="2021-04-12T18:10:21.022" v="10961" actId="20577"/>
        <pc:sldMkLst>
          <pc:docMk/>
          <pc:sldMk cId="1916606525" sldId="393"/>
        </pc:sldMkLst>
        <pc:spChg chg="mod">
          <ac:chgData name="Laura Amy Daīnes" userId="4c6a6cecbfa8f699" providerId="LiveId" clId="{E48D5C64-A6E4-754A-840A-E93E38664E60}" dt="2021-04-12T18:10:21.022" v="10961" actId="20577"/>
          <ac:spMkLst>
            <pc:docMk/>
            <pc:sldMk cId="1916606525" sldId="393"/>
            <ac:spMk id="2" creationId="{DC696550-F6C0-D642-BE98-16DCC64AC51D}"/>
          </ac:spMkLst>
        </pc:spChg>
        <pc:spChg chg="add del mod">
          <ac:chgData name="Laura Amy Daīnes" userId="4c6a6cecbfa8f699" providerId="LiveId" clId="{E48D5C64-A6E4-754A-840A-E93E38664E60}" dt="2021-04-12T14:24:26.985" v="9048"/>
          <ac:spMkLst>
            <pc:docMk/>
            <pc:sldMk cId="1916606525" sldId="393"/>
            <ac:spMk id="4" creationId="{0562078F-8FB3-B644-9D81-234449FCD975}"/>
          </ac:spMkLst>
        </pc:spChg>
        <pc:spChg chg="add del mod">
          <ac:chgData name="Laura Amy Daīnes" userId="4c6a6cecbfa8f699" providerId="LiveId" clId="{E48D5C64-A6E4-754A-840A-E93E38664E60}" dt="2021-04-12T16:21:56.316" v="9549" actId="478"/>
          <ac:spMkLst>
            <pc:docMk/>
            <pc:sldMk cId="1916606525" sldId="393"/>
            <ac:spMk id="20" creationId="{97DD1DCA-E467-104A-82B2-220520BC2951}"/>
          </ac:spMkLst>
        </pc:spChg>
        <pc:picChg chg="del">
          <ac:chgData name="Laura Amy Daīnes" userId="4c6a6cecbfa8f699" providerId="LiveId" clId="{E48D5C64-A6E4-754A-840A-E93E38664E60}" dt="2021-04-12T14:24:03.604" v="9047" actId="478"/>
          <ac:picMkLst>
            <pc:docMk/>
            <pc:sldMk cId="1916606525" sldId="393"/>
            <ac:picMk id="7" creationId="{5F173163-9EFE-0644-B8CF-C99DD4CB4F6B}"/>
          </ac:picMkLst>
        </pc:picChg>
        <pc:picChg chg="add mod">
          <ac:chgData name="Laura Amy Daīnes" userId="4c6a6cecbfa8f699" providerId="LiveId" clId="{E48D5C64-A6E4-754A-840A-E93E38664E60}" dt="2021-04-12T16:23:39.675" v="9677" actId="1076"/>
          <ac:picMkLst>
            <pc:docMk/>
            <pc:sldMk cId="1916606525" sldId="393"/>
            <ac:picMk id="8" creationId="{B587F69F-E69F-614F-89B2-5907DF41C5F1}"/>
          </ac:picMkLst>
        </pc:picChg>
      </pc:sldChg>
      <pc:sldChg chg="del">
        <pc:chgData name="Laura Amy Daīnes" userId="4c6a6cecbfa8f699" providerId="LiveId" clId="{E48D5C64-A6E4-754A-840A-E93E38664E60}" dt="2021-03-20T15:15:00.463" v="19" actId="2696"/>
        <pc:sldMkLst>
          <pc:docMk/>
          <pc:sldMk cId="2561883414" sldId="393"/>
        </pc:sldMkLst>
      </pc:sldChg>
      <pc:sldChg chg="del">
        <pc:chgData name="Laura Amy Daīnes" userId="4c6a6cecbfa8f699" providerId="LiveId" clId="{E48D5C64-A6E4-754A-840A-E93E38664E60}" dt="2021-03-20T15:14:37.839" v="4" actId="2696"/>
        <pc:sldMkLst>
          <pc:docMk/>
          <pc:sldMk cId="608129350" sldId="394"/>
        </pc:sldMkLst>
      </pc:sldChg>
      <pc:sldChg chg="addSp delSp modSp add mod">
        <pc:chgData name="Laura Amy Daīnes" userId="4c6a6cecbfa8f699" providerId="LiveId" clId="{E48D5C64-A6E4-754A-840A-E93E38664E60}" dt="2021-04-12T18:10:12.390" v="10953" actId="20577"/>
        <pc:sldMkLst>
          <pc:docMk/>
          <pc:sldMk cId="2167803732" sldId="394"/>
        </pc:sldMkLst>
        <pc:spChg chg="del">
          <ac:chgData name="Laura Amy Daīnes" userId="4c6a6cecbfa8f699" providerId="LiveId" clId="{E48D5C64-A6E4-754A-840A-E93E38664E60}" dt="2021-04-12T16:24:09.231" v="9683" actId="478"/>
          <ac:spMkLst>
            <pc:docMk/>
            <pc:sldMk cId="2167803732" sldId="394"/>
            <ac:spMk id="2" creationId="{DC696550-F6C0-D642-BE98-16DCC64AC51D}"/>
          </ac:spMkLst>
        </pc:spChg>
        <pc:spChg chg="add del mod">
          <ac:chgData name="Laura Amy Daīnes" userId="4c6a6cecbfa8f699" providerId="LiveId" clId="{E48D5C64-A6E4-754A-840A-E93E38664E60}" dt="2021-04-12T14:25:01.300" v="9059"/>
          <ac:spMkLst>
            <pc:docMk/>
            <pc:sldMk cId="2167803732" sldId="394"/>
            <ac:spMk id="4" creationId="{12994BCB-58E3-E546-B7BE-DAF200F62246}"/>
          </ac:spMkLst>
        </pc:spChg>
        <pc:spChg chg="add del mod">
          <ac:chgData name="Laura Amy Daīnes" userId="4c6a6cecbfa8f699" providerId="LiveId" clId="{E48D5C64-A6E4-754A-840A-E93E38664E60}" dt="2021-04-12T16:24:18.718" v="9685" actId="478"/>
          <ac:spMkLst>
            <pc:docMk/>
            <pc:sldMk cId="2167803732" sldId="394"/>
            <ac:spMk id="10" creationId="{C9CC14BD-00B4-B847-9F7F-8B2B68A4B805}"/>
          </ac:spMkLst>
        </pc:spChg>
        <pc:spChg chg="add mod">
          <ac:chgData name="Laura Amy Daīnes" userId="4c6a6cecbfa8f699" providerId="LiveId" clId="{E48D5C64-A6E4-754A-840A-E93E38664E60}" dt="2021-04-12T18:10:12.390" v="10953" actId="20577"/>
          <ac:spMkLst>
            <pc:docMk/>
            <pc:sldMk cId="2167803732" sldId="394"/>
            <ac:spMk id="22" creationId="{E5C328DE-1DA3-C444-ADB9-6D9D887D5AE2}"/>
          </ac:spMkLst>
        </pc:spChg>
        <pc:picChg chg="add mod">
          <ac:chgData name="Laura Amy Daīnes" userId="4c6a6cecbfa8f699" providerId="LiveId" clId="{E48D5C64-A6E4-754A-840A-E93E38664E60}" dt="2021-04-12T14:25:07.380" v="9062" actId="1076"/>
          <ac:picMkLst>
            <pc:docMk/>
            <pc:sldMk cId="2167803732" sldId="394"/>
            <ac:picMk id="7" creationId="{8B8B07D4-1F4F-C744-BF17-A9B16129A042}"/>
          </ac:picMkLst>
        </pc:picChg>
        <pc:picChg chg="del">
          <ac:chgData name="Laura Amy Daīnes" userId="4c6a6cecbfa8f699" providerId="LiveId" clId="{E48D5C64-A6E4-754A-840A-E93E38664E60}" dt="2021-04-12T14:24:39.498" v="9058" actId="478"/>
          <ac:picMkLst>
            <pc:docMk/>
            <pc:sldMk cId="2167803732" sldId="394"/>
            <ac:picMk id="8" creationId="{B587F69F-E69F-614F-89B2-5907DF41C5F1}"/>
          </ac:picMkLst>
        </pc:picChg>
      </pc:sldChg>
      <pc:sldChg chg="addSp delSp modSp add mod">
        <pc:chgData name="Laura Amy Daīnes" userId="4c6a6cecbfa8f699" providerId="LiveId" clId="{E48D5C64-A6E4-754A-840A-E93E38664E60}" dt="2021-04-12T18:10:02.969" v="10947" actId="20577"/>
        <pc:sldMkLst>
          <pc:docMk/>
          <pc:sldMk cId="146800261" sldId="395"/>
        </pc:sldMkLst>
        <pc:spChg chg="del">
          <ac:chgData name="Laura Amy Daīnes" userId="4c6a6cecbfa8f699" providerId="LiveId" clId="{E48D5C64-A6E4-754A-840A-E93E38664E60}" dt="2021-04-12T16:24:39.048" v="9704" actId="478"/>
          <ac:spMkLst>
            <pc:docMk/>
            <pc:sldMk cId="146800261" sldId="395"/>
            <ac:spMk id="2" creationId="{DC696550-F6C0-D642-BE98-16DCC64AC51D}"/>
          </ac:spMkLst>
        </pc:spChg>
        <pc:spChg chg="add del mod">
          <ac:chgData name="Laura Amy Daīnes" userId="4c6a6cecbfa8f699" providerId="LiveId" clId="{E48D5C64-A6E4-754A-840A-E93E38664E60}" dt="2021-04-12T14:25:35.796" v="9065"/>
          <ac:spMkLst>
            <pc:docMk/>
            <pc:sldMk cId="146800261" sldId="395"/>
            <ac:spMk id="4" creationId="{C530EB93-16D8-7A47-8553-5D2523CA1239}"/>
          </ac:spMkLst>
        </pc:spChg>
        <pc:spChg chg="add del mod">
          <ac:chgData name="Laura Amy Daīnes" userId="4c6a6cecbfa8f699" providerId="LiveId" clId="{E48D5C64-A6E4-754A-840A-E93E38664E60}" dt="2021-04-12T16:24:44.125" v="9705" actId="478"/>
          <ac:spMkLst>
            <pc:docMk/>
            <pc:sldMk cId="146800261" sldId="395"/>
            <ac:spMk id="10" creationId="{4E374C30-CA4C-C44F-8E71-FDF0679C52EB}"/>
          </ac:spMkLst>
        </pc:spChg>
        <pc:spChg chg="add del mod">
          <ac:chgData name="Laura Amy Daīnes" userId="4c6a6cecbfa8f699" providerId="LiveId" clId="{E48D5C64-A6E4-754A-840A-E93E38664E60}" dt="2021-04-12T16:24:36.983" v="9703" actId="478"/>
          <ac:spMkLst>
            <pc:docMk/>
            <pc:sldMk cId="146800261" sldId="395"/>
            <ac:spMk id="20" creationId="{EC6FD4E0-E52B-7F43-A053-015F9DB68FEA}"/>
          </ac:spMkLst>
        </pc:spChg>
        <pc:spChg chg="add mod">
          <ac:chgData name="Laura Amy Daīnes" userId="4c6a6cecbfa8f699" providerId="LiveId" clId="{E48D5C64-A6E4-754A-840A-E93E38664E60}" dt="2021-04-12T18:10:02.969" v="10947" actId="20577"/>
          <ac:spMkLst>
            <pc:docMk/>
            <pc:sldMk cId="146800261" sldId="395"/>
            <ac:spMk id="22" creationId="{953A8C69-5FAF-904E-ACE2-BD6A04C73606}"/>
          </ac:spMkLst>
        </pc:spChg>
        <pc:picChg chg="del">
          <ac:chgData name="Laura Amy Daīnes" userId="4c6a6cecbfa8f699" providerId="LiveId" clId="{E48D5C64-A6E4-754A-840A-E93E38664E60}" dt="2021-04-12T14:25:12.403" v="9064" actId="478"/>
          <ac:picMkLst>
            <pc:docMk/>
            <pc:sldMk cId="146800261" sldId="395"/>
            <ac:picMk id="7" creationId="{8B8B07D4-1F4F-C744-BF17-A9B16129A042}"/>
          </ac:picMkLst>
        </pc:picChg>
        <pc:picChg chg="add mod">
          <ac:chgData name="Laura Amy Daīnes" userId="4c6a6cecbfa8f699" providerId="LiveId" clId="{E48D5C64-A6E4-754A-840A-E93E38664E60}" dt="2021-04-12T14:25:40.678" v="9067" actId="14100"/>
          <ac:picMkLst>
            <pc:docMk/>
            <pc:sldMk cId="146800261" sldId="395"/>
            <ac:picMk id="8" creationId="{2B27EE9D-E0AE-FC4B-BE49-0A3DFFA1D115}"/>
          </ac:picMkLst>
        </pc:picChg>
      </pc:sldChg>
      <pc:sldChg chg="addSp delSp modSp add mod">
        <pc:chgData name="Laura Amy Daīnes" userId="4c6a6cecbfa8f699" providerId="LiveId" clId="{E48D5C64-A6E4-754A-840A-E93E38664E60}" dt="2021-04-12T16:21:48.100" v="9547" actId="478"/>
        <pc:sldMkLst>
          <pc:docMk/>
          <pc:sldMk cId="2292877103" sldId="396"/>
        </pc:sldMkLst>
        <pc:spChg chg="del">
          <ac:chgData name="Laura Amy Daīnes" userId="4c6a6cecbfa8f699" providerId="LiveId" clId="{E48D5C64-A6E4-754A-840A-E93E38664E60}" dt="2021-04-12T16:21:44.246" v="9545" actId="478"/>
          <ac:spMkLst>
            <pc:docMk/>
            <pc:sldMk cId="2292877103" sldId="396"/>
            <ac:spMk id="2" creationId="{DC696550-F6C0-D642-BE98-16DCC64AC51D}"/>
          </ac:spMkLst>
        </pc:spChg>
        <pc:spChg chg="del mod">
          <ac:chgData name="Laura Amy Daīnes" userId="4c6a6cecbfa8f699" providerId="LiveId" clId="{E48D5C64-A6E4-754A-840A-E93E38664E60}" dt="2021-04-12T14:31:52.534" v="9085" actId="478"/>
          <ac:spMkLst>
            <pc:docMk/>
            <pc:sldMk cId="2292877103" sldId="396"/>
            <ac:spMk id="3" creationId="{C8B3E50E-7BDA-3046-8234-6B8108D442DC}"/>
          </ac:spMkLst>
        </pc:spChg>
        <pc:spChg chg="add del mod">
          <ac:chgData name="Laura Amy Daīnes" userId="4c6a6cecbfa8f699" providerId="LiveId" clId="{E48D5C64-A6E4-754A-840A-E93E38664E60}" dt="2021-04-12T14:31:57.268" v="9087" actId="478"/>
          <ac:spMkLst>
            <pc:docMk/>
            <pc:sldMk cId="2292877103" sldId="396"/>
            <ac:spMk id="8" creationId="{B663E3FC-E52D-B746-A99E-996327E94C48}"/>
          </ac:spMkLst>
        </pc:spChg>
        <pc:spChg chg="add del mod">
          <ac:chgData name="Laura Amy Daīnes" userId="4c6a6cecbfa8f699" providerId="LiveId" clId="{E48D5C64-A6E4-754A-840A-E93E38664E60}" dt="2021-04-12T16:21:48.100" v="9547" actId="478"/>
          <ac:spMkLst>
            <pc:docMk/>
            <pc:sldMk cId="2292877103" sldId="396"/>
            <ac:spMk id="10" creationId="{9C6BDD3E-C278-5A4E-8165-BD988B26C8E8}"/>
          </ac:spMkLst>
        </pc:spChg>
        <pc:spChg chg="add mod">
          <ac:chgData name="Laura Amy Daīnes" userId="4c6a6cecbfa8f699" providerId="LiveId" clId="{E48D5C64-A6E4-754A-840A-E93E38664E60}" dt="2021-04-12T16:21:45.303" v="9546"/>
          <ac:spMkLst>
            <pc:docMk/>
            <pc:sldMk cId="2292877103" sldId="396"/>
            <ac:spMk id="11" creationId="{2FB0F2F1-E6E1-784C-9A21-949F885A2F72}"/>
          </ac:spMkLst>
        </pc:spChg>
        <pc:picChg chg="add mod">
          <ac:chgData name="Laura Amy Daīnes" userId="4c6a6cecbfa8f699" providerId="LiveId" clId="{E48D5C64-A6E4-754A-840A-E93E38664E60}" dt="2021-04-12T14:32:00.634" v="9089" actId="1076"/>
          <ac:picMkLst>
            <pc:docMk/>
            <pc:sldMk cId="2292877103" sldId="396"/>
            <ac:picMk id="6" creationId="{75DCC23C-3B28-0649-94FD-71A4BEF3AF8E}"/>
          </ac:picMkLst>
        </pc:picChg>
      </pc:sldChg>
      <pc:sldChg chg="del">
        <pc:chgData name="Laura Amy Daīnes" userId="4c6a6cecbfa8f699" providerId="LiveId" clId="{E48D5C64-A6E4-754A-840A-E93E38664E60}" dt="2021-03-20T15:14:39.602" v="5" actId="2696"/>
        <pc:sldMkLst>
          <pc:docMk/>
          <pc:sldMk cId="4146929111" sldId="396"/>
        </pc:sldMkLst>
      </pc:sldChg>
      <pc:sldChg chg="del">
        <pc:chgData name="Laura Amy Daīnes" userId="4c6a6cecbfa8f699" providerId="LiveId" clId="{E48D5C64-A6E4-754A-840A-E93E38664E60}" dt="2021-03-20T15:14:55.938" v="14" actId="2696"/>
        <pc:sldMkLst>
          <pc:docMk/>
          <pc:sldMk cId="1068130380" sldId="397"/>
        </pc:sldMkLst>
      </pc:sldChg>
      <pc:sldChg chg="addSp delSp modSp add mod ord">
        <pc:chgData name="Laura Amy Daīnes" userId="4c6a6cecbfa8f699" providerId="LiveId" clId="{E48D5C64-A6E4-754A-840A-E93E38664E60}" dt="2021-04-12T18:05:48.861" v="10809" actId="20577"/>
        <pc:sldMkLst>
          <pc:docMk/>
          <pc:sldMk cId="2342806544" sldId="397"/>
        </pc:sldMkLst>
        <pc:spChg chg="mod">
          <ac:chgData name="Laura Amy Daīnes" userId="4c6a6cecbfa8f699" providerId="LiveId" clId="{E48D5C64-A6E4-754A-840A-E93E38664E60}" dt="2021-04-12T18:05:48.861" v="10809" actId="20577"/>
          <ac:spMkLst>
            <pc:docMk/>
            <pc:sldMk cId="2342806544" sldId="397"/>
            <ac:spMk id="2" creationId="{DC696550-F6C0-D642-BE98-16DCC64AC51D}"/>
          </ac:spMkLst>
        </pc:spChg>
        <pc:spChg chg="add del mod">
          <ac:chgData name="Laura Amy Daīnes" userId="4c6a6cecbfa8f699" providerId="LiveId" clId="{E48D5C64-A6E4-754A-840A-E93E38664E60}" dt="2021-04-12T15:58:14.326" v="9101"/>
          <ac:spMkLst>
            <pc:docMk/>
            <pc:sldMk cId="2342806544" sldId="397"/>
            <ac:spMk id="4" creationId="{318965C4-C43B-B54B-88F1-B6367AEC07B3}"/>
          </ac:spMkLst>
        </pc:spChg>
        <pc:spChg chg="add del mod">
          <ac:chgData name="Laura Amy Daīnes" userId="4c6a6cecbfa8f699" providerId="LiveId" clId="{E48D5C64-A6E4-754A-840A-E93E38664E60}" dt="2021-04-12T18:04:10.685" v="10764"/>
          <ac:spMkLst>
            <pc:docMk/>
            <pc:sldMk cId="2342806544" sldId="397"/>
            <ac:spMk id="9" creationId="{32AA9B39-ACD0-844C-A8E6-5C9239C67047}"/>
          </ac:spMkLst>
        </pc:spChg>
        <pc:picChg chg="add mod">
          <ac:chgData name="Laura Amy Daīnes" userId="4c6a6cecbfa8f699" providerId="LiveId" clId="{E48D5C64-A6E4-754A-840A-E93E38664E60}" dt="2021-04-12T15:58:19.288" v="9106" actId="1076"/>
          <ac:picMkLst>
            <pc:docMk/>
            <pc:sldMk cId="2342806544" sldId="397"/>
            <ac:picMk id="7" creationId="{7A74E479-7C49-994F-B8E2-E030F88D1575}"/>
          </ac:picMkLst>
        </pc:picChg>
        <pc:picChg chg="del">
          <ac:chgData name="Laura Amy Daīnes" userId="4c6a6cecbfa8f699" providerId="LiveId" clId="{E48D5C64-A6E4-754A-840A-E93E38664E60}" dt="2021-04-12T15:58:09.504" v="9100" actId="478"/>
          <ac:picMkLst>
            <pc:docMk/>
            <pc:sldMk cId="2342806544" sldId="397"/>
            <ac:picMk id="8" creationId="{3B24CFB9-3E1B-C845-AAE9-A2CA601E04DC}"/>
          </ac:picMkLst>
        </pc:picChg>
      </pc:sldChg>
      <pc:sldChg chg="addSp delSp modSp add mod">
        <pc:chgData name="Laura Amy Daīnes" userId="4c6a6cecbfa8f699" providerId="LiveId" clId="{E48D5C64-A6E4-754A-840A-E93E38664E60}" dt="2021-04-12T18:08:12.300" v="10879" actId="20577"/>
        <pc:sldMkLst>
          <pc:docMk/>
          <pc:sldMk cId="268770356" sldId="398"/>
        </pc:sldMkLst>
        <pc:spChg chg="mod">
          <ac:chgData name="Laura Amy Daīnes" userId="4c6a6cecbfa8f699" providerId="LiveId" clId="{E48D5C64-A6E4-754A-840A-E93E38664E60}" dt="2021-04-12T18:08:12.300" v="10879" actId="20577"/>
          <ac:spMkLst>
            <pc:docMk/>
            <pc:sldMk cId="268770356" sldId="398"/>
            <ac:spMk id="2" creationId="{DC696550-F6C0-D642-BE98-16DCC64AC51D}"/>
          </ac:spMkLst>
        </pc:spChg>
        <pc:spChg chg="add del mod">
          <ac:chgData name="Laura Amy Daīnes" userId="4c6a6cecbfa8f699" providerId="LiveId" clId="{E48D5C64-A6E4-754A-840A-E93E38664E60}" dt="2021-04-12T15:59:03.240" v="9109"/>
          <ac:spMkLst>
            <pc:docMk/>
            <pc:sldMk cId="268770356" sldId="398"/>
            <ac:spMk id="4" creationId="{BCC973D4-30C8-5840-B81C-F4E9412EB2DC}"/>
          </ac:spMkLst>
        </pc:spChg>
        <pc:picChg chg="del">
          <ac:chgData name="Laura Amy Daīnes" userId="4c6a6cecbfa8f699" providerId="LiveId" clId="{E48D5C64-A6E4-754A-840A-E93E38664E60}" dt="2021-04-12T15:58:24.373" v="9108" actId="478"/>
          <ac:picMkLst>
            <pc:docMk/>
            <pc:sldMk cId="268770356" sldId="398"/>
            <ac:picMk id="7" creationId="{7A74E479-7C49-994F-B8E2-E030F88D1575}"/>
          </ac:picMkLst>
        </pc:picChg>
        <pc:picChg chg="add mod">
          <ac:chgData name="Laura Amy Daīnes" userId="4c6a6cecbfa8f699" providerId="LiveId" clId="{E48D5C64-A6E4-754A-840A-E93E38664E60}" dt="2021-04-12T15:59:13.543" v="9118" actId="1076"/>
          <ac:picMkLst>
            <pc:docMk/>
            <pc:sldMk cId="268770356" sldId="398"/>
            <ac:picMk id="8" creationId="{2EDF2A51-82A1-0E4F-8223-8B5C98DAA1FC}"/>
          </ac:picMkLst>
        </pc:picChg>
      </pc:sldChg>
      <pc:sldChg chg="addSp delSp modSp add mod">
        <pc:chgData name="Laura Amy Daīnes" userId="4c6a6cecbfa8f699" providerId="LiveId" clId="{E48D5C64-A6E4-754A-840A-E93E38664E60}" dt="2021-04-12T18:06:31.107" v="10830" actId="1076"/>
        <pc:sldMkLst>
          <pc:docMk/>
          <pc:sldMk cId="2521854861" sldId="399"/>
        </pc:sldMkLst>
        <pc:spChg chg="mod">
          <ac:chgData name="Laura Amy Daīnes" userId="4c6a6cecbfa8f699" providerId="LiveId" clId="{E48D5C64-A6E4-754A-840A-E93E38664E60}" dt="2021-04-12T18:06:31.107" v="10830" actId="1076"/>
          <ac:spMkLst>
            <pc:docMk/>
            <pc:sldMk cId="2521854861" sldId="399"/>
            <ac:spMk id="2" creationId="{DC696550-F6C0-D642-BE98-16DCC64AC51D}"/>
          </ac:spMkLst>
        </pc:spChg>
        <pc:spChg chg="add del mod">
          <ac:chgData name="Laura Amy Daīnes" userId="4c6a6cecbfa8f699" providerId="LiveId" clId="{E48D5C64-A6E4-754A-840A-E93E38664E60}" dt="2021-04-12T16:00:11.415" v="9121"/>
          <ac:spMkLst>
            <pc:docMk/>
            <pc:sldMk cId="2521854861" sldId="399"/>
            <ac:spMk id="4" creationId="{874608F7-9AC3-3B48-B1DB-1805F0A0B6B8}"/>
          </ac:spMkLst>
        </pc:spChg>
        <pc:picChg chg="add mod">
          <ac:chgData name="Laura Amy Daīnes" userId="4c6a6cecbfa8f699" providerId="LiveId" clId="{E48D5C64-A6E4-754A-840A-E93E38664E60}" dt="2021-04-12T16:00:16.878" v="9127" actId="1076"/>
          <ac:picMkLst>
            <pc:docMk/>
            <pc:sldMk cId="2521854861" sldId="399"/>
            <ac:picMk id="7" creationId="{30861E35-88B1-8F44-A77E-0263466A299D}"/>
          </ac:picMkLst>
        </pc:picChg>
        <pc:picChg chg="del">
          <ac:chgData name="Laura Amy Daīnes" userId="4c6a6cecbfa8f699" providerId="LiveId" clId="{E48D5C64-A6E4-754A-840A-E93E38664E60}" dt="2021-04-12T15:59:26.794" v="9120" actId="478"/>
          <ac:picMkLst>
            <pc:docMk/>
            <pc:sldMk cId="2521854861" sldId="399"/>
            <ac:picMk id="8" creationId="{2EDF2A51-82A1-0E4F-8223-8B5C98DAA1FC}"/>
          </ac:picMkLst>
        </pc:picChg>
      </pc:sldChg>
      <pc:sldChg chg="addSp delSp modSp add mod">
        <pc:chgData name="Laura Amy Daīnes" userId="4c6a6cecbfa8f699" providerId="LiveId" clId="{E48D5C64-A6E4-754A-840A-E93E38664E60}" dt="2021-04-12T18:07:04.068" v="10854" actId="1076"/>
        <pc:sldMkLst>
          <pc:docMk/>
          <pc:sldMk cId="2345369218" sldId="400"/>
        </pc:sldMkLst>
        <pc:spChg chg="mod">
          <ac:chgData name="Laura Amy Daīnes" userId="4c6a6cecbfa8f699" providerId="LiveId" clId="{E48D5C64-A6E4-754A-840A-E93E38664E60}" dt="2021-04-12T18:07:04.068" v="10854" actId="1076"/>
          <ac:spMkLst>
            <pc:docMk/>
            <pc:sldMk cId="2345369218" sldId="400"/>
            <ac:spMk id="2" creationId="{DC696550-F6C0-D642-BE98-16DCC64AC51D}"/>
          </ac:spMkLst>
        </pc:spChg>
        <pc:spChg chg="add del mod">
          <ac:chgData name="Laura Amy Daīnes" userId="4c6a6cecbfa8f699" providerId="LiveId" clId="{E48D5C64-A6E4-754A-840A-E93E38664E60}" dt="2021-04-12T16:01:21.492" v="9130"/>
          <ac:spMkLst>
            <pc:docMk/>
            <pc:sldMk cId="2345369218" sldId="400"/>
            <ac:spMk id="4" creationId="{59617D02-DD6C-6641-A3CC-EDA4C604710E}"/>
          </ac:spMkLst>
        </pc:spChg>
        <pc:picChg chg="del">
          <ac:chgData name="Laura Amy Daīnes" userId="4c6a6cecbfa8f699" providerId="LiveId" clId="{E48D5C64-A6E4-754A-840A-E93E38664E60}" dt="2021-04-12T16:00:21.303" v="9129" actId="478"/>
          <ac:picMkLst>
            <pc:docMk/>
            <pc:sldMk cId="2345369218" sldId="400"/>
            <ac:picMk id="7" creationId="{30861E35-88B1-8F44-A77E-0263466A299D}"/>
          </ac:picMkLst>
        </pc:picChg>
        <pc:picChg chg="add mod">
          <ac:chgData name="Laura Amy Daīnes" userId="4c6a6cecbfa8f699" providerId="LiveId" clId="{E48D5C64-A6E4-754A-840A-E93E38664E60}" dt="2021-04-12T16:01:25.480" v="9135" actId="1076"/>
          <ac:picMkLst>
            <pc:docMk/>
            <pc:sldMk cId="2345369218" sldId="400"/>
            <ac:picMk id="8" creationId="{9899028F-92BC-674E-A934-4BA72CB23070}"/>
          </ac:picMkLst>
        </pc:picChg>
      </pc:sldChg>
      <pc:sldChg chg="addSp delSp modSp add mod">
        <pc:chgData name="Laura Amy Daīnes" userId="4c6a6cecbfa8f699" providerId="LiveId" clId="{E48D5C64-A6E4-754A-840A-E93E38664E60}" dt="2021-04-12T18:07:55.166" v="10872" actId="1076"/>
        <pc:sldMkLst>
          <pc:docMk/>
          <pc:sldMk cId="517792751" sldId="401"/>
        </pc:sldMkLst>
        <pc:spChg chg="mod">
          <ac:chgData name="Laura Amy Daīnes" userId="4c6a6cecbfa8f699" providerId="LiveId" clId="{E48D5C64-A6E4-754A-840A-E93E38664E60}" dt="2021-04-12T18:07:45.372" v="10871" actId="20577"/>
          <ac:spMkLst>
            <pc:docMk/>
            <pc:sldMk cId="517792751" sldId="401"/>
            <ac:spMk id="2" creationId="{DC696550-F6C0-D642-BE98-16DCC64AC51D}"/>
          </ac:spMkLst>
        </pc:spChg>
        <pc:spChg chg="add del mod">
          <ac:chgData name="Laura Amy Daīnes" userId="4c6a6cecbfa8f699" providerId="LiveId" clId="{E48D5C64-A6E4-754A-840A-E93E38664E60}" dt="2021-04-12T16:02:45.566" v="9138"/>
          <ac:spMkLst>
            <pc:docMk/>
            <pc:sldMk cId="517792751" sldId="401"/>
            <ac:spMk id="4" creationId="{0F87B6D4-2D6B-E04A-AAB5-956C6897DA13}"/>
          </ac:spMkLst>
        </pc:spChg>
        <pc:picChg chg="add mod">
          <ac:chgData name="Laura Amy Daīnes" userId="4c6a6cecbfa8f699" providerId="LiveId" clId="{E48D5C64-A6E4-754A-840A-E93E38664E60}" dt="2021-04-12T18:07:55.166" v="10872" actId="1076"/>
          <ac:picMkLst>
            <pc:docMk/>
            <pc:sldMk cId="517792751" sldId="401"/>
            <ac:picMk id="7" creationId="{F6837CE9-8977-7344-AD26-A57AD4AF124E}"/>
          </ac:picMkLst>
        </pc:picChg>
        <pc:picChg chg="del">
          <ac:chgData name="Laura Amy Daīnes" userId="4c6a6cecbfa8f699" providerId="LiveId" clId="{E48D5C64-A6E4-754A-840A-E93E38664E60}" dt="2021-04-12T16:01:29.058" v="9137" actId="478"/>
          <ac:picMkLst>
            <pc:docMk/>
            <pc:sldMk cId="517792751" sldId="401"/>
            <ac:picMk id="8" creationId="{9899028F-92BC-674E-A934-4BA72CB23070}"/>
          </ac:picMkLst>
        </pc:picChg>
      </pc:sldChg>
      <pc:sldChg chg="modSp add mod">
        <pc:chgData name="Laura Amy Daīnes" userId="4c6a6cecbfa8f699" providerId="LiveId" clId="{E48D5C64-A6E4-754A-840A-E93E38664E60}" dt="2021-04-12T18:21:17.919" v="11245" actId="20577"/>
        <pc:sldMkLst>
          <pc:docMk/>
          <pc:sldMk cId="1405083464" sldId="402"/>
        </pc:sldMkLst>
        <pc:spChg chg="mod">
          <ac:chgData name="Laura Amy Daīnes" userId="4c6a6cecbfa8f699" providerId="LiveId" clId="{E48D5C64-A6E4-754A-840A-E93E38664E60}" dt="2021-04-12T18:21:17.919" v="11245" actId="20577"/>
          <ac:spMkLst>
            <pc:docMk/>
            <pc:sldMk cId="1405083464" sldId="402"/>
            <ac:spMk id="3" creationId="{C8B3E50E-7BDA-3046-8234-6B8108D442DC}"/>
          </ac:spMkLst>
        </pc:spChg>
      </pc:sldChg>
      <pc:sldChg chg="addSp delSp modSp add mod ord">
        <pc:chgData name="Laura Amy Daīnes" userId="4c6a6cecbfa8f699" providerId="LiveId" clId="{E48D5C64-A6E4-754A-840A-E93E38664E60}" dt="2021-04-13T10:37:12.236" v="11257" actId="1076"/>
        <pc:sldMkLst>
          <pc:docMk/>
          <pc:sldMk cId="1218173658" sldId="403"/>
        </pc:sldMkLst>
        <pc:picChg chg="del">
          <ac:chgData name="Laura Amy Daīnes" userId="4c6a6cecbfa8f699" providerId="LiveId" clId="{E48D5C64-A6E4-754A-840A-E93E38664E60}" dt="2021-04-13T10:35:48.792" v="11248" actId="478"/>
          <ac:picMkLst>
            <pc:docMk/>
            <pc:sldMk cId="1218173658" sldId="403"/>
            <ac:picMk id="4" creationId="{57F81C3E-E3A9-114A-BCC4-86651E851612}"/>
          </ac:picMkLst>
        </pc:picChg>
        <pc:picChg chg="add mod">
          <ac:chgData name="Laura Amy Daīnes" userId="4c6a6cecbfa8f699" providerId="LiveId" clId="{E48D5C64-A6E4-754A-840A-E93E38664E60}" dt="2021-04-13T10:37:12.236" v="11257" actId="1076"/>
          <ac:picMkLst>
            <pc:docMk/>
            <pc:sldMk cId="1218173658" sldId="403"/>
            <ac:picMk id="5" creationId="{72C8588D-A5B2-F743-B40E-34649DDFB197}"/>
          </ac:picMkLst>
        </pc:picChg>
      </pc:sldChg>
      <pc:sldChg chg="modSp add mod">
        <pc:chgData name="Laura Amy Daīnes" userId="4c6a6cecbfa8f699" providerId="LiveId" clId="{E48D5C64-A6E4-754A-840A-E93E38664E60}" dt="2021-04-13T16:15:47.390" v="11456" actId="5793"/>
        <pc:sldMkLst>
          <pc:docMk/>
          <pc:sldMk cId="1646888002" sldId="404"/>
        </pc:sldMkLst>
        <pc:spChg chg="mod">
          <ac:chgData name="Laura Amy Daīnes" userId="4c6a6cecbfa8f699" providerId="LiveId" clId="{E48D5C64-A6E4-754A-840A-E93E38664E60}" dt="2021-04-13T16:15:47.390" v="11456" actId="5793"/>
          <ac:spMkLst>
            <pc:docMk/>
            <pc:sldMk cId="1646888002" sldId="404"/>
            <ac:spMk id="3" creationId="{C8B3E50E-7BDA-3046-8234-6B8108D442DC}"/>
          </ac:spMkLst>
        </pc:spChg>
      </pc:sldChg>
      <pc:sldChg chg="addSp delSp modSp add del mod ord">
        <pc:chgData name="Laura Amy Daīnes" userId="4c6a6cecbfa8f699" providerId="LiveId" clId="{E48D5C64-A6E4-754A-840A-E93E38664E60}" dt="2021-04-13T11:51:38.553" v="11367" actId="2696"/>
        <pc:sldMkLst>
          <pc:docMk/>
          <pc:sldMk cId="3363693797" sldId="404"/>
        </pc:sldMkLst>
        <pc:spChg chg="mod">
          <ac:chgData name="Laura Amy Daīnes" userId="4c6a6cecbfa8f699" providerId="LiveId" clId="{E48D5C64-A6E4-754A-840A-E93E38664E60}" dt="2021-04-13T11:46:54.149" v="11360"/>
          <ac:spMkLst>
            <pc:docMk/>
            <pc:sldMk cId="3363693797" sldId="404"/>
            <ac:spMk id="2" creationId="{DC696550-F6C0-D642-BE98-16DCC64AC51D}"/>
          </ac:spMkLst>
        </pc:spChg>
        <pc:spChg chg="add del mod">
          <ac:chgData name="Laura Amy Daīnes" userId="4c6a6cecbfa8f699" providerId="LiveId" clId="{E48D5C64-A6E4-754A-840A-E93E38664E60}" dt="2021-04-13T11:46:34.078" v="11353"/>
          <ac:spMkLst>
            <pc:docMk/>
            <pc:sldMk cId="3363693797" sldId="404"/>
            <ac:spMk id="4" creationId="{4F604846-ABF0-4849-8AB1-CD0C95FD3164}"/>
          </ac:spMkLst>
        </pc:spChg>
        <pc:picChg chg="del">
          <ac:chgData name="Laura Amy Daīnes" userId="4c6a6cecbfa8f699" providerId="LiveId" clId="{E48D5C64-A6E4-754A-840A-E93E38664E60}" dt="2021-04-13T11:46:13.164" v="11352" actId="478"/>
          <ac:picMkLst>
            <pc:docMk/>
            <pc:sldMk cId="3363693797" sldId="404"/>
            <ac:picMk id="7" creationId="{7B56C372-E0B9-4844-B16B-7C714CBBD1D8}"/>
          </ac:picMkLst>
        </pc:picChg>
        <pc:picChg chg="add mod">
          <ac:chgData name="Laura Amy Daīnes" userId="4c6a6cecbfa8f699" providerId="LiveId" clId="{E48D5C64-A6E4-754A-840A-E93E38664E60}" dt="2021-04-13T11:46:43.228" v="11358" actId="1076"/>
          <ac:picMkLst>
            <pc:docMk/>
            <pc:sldMk cId="3363693797" sldId="404"/>
            <ac:picMk id="8" creationId="{C2854487-6671-7340-ABDA-51D361CC854C}"/>
          </ac:picMkLst>
        </pc:picChg>
      </pc:sldChg>
      <pc:sldMasterChg chg="del delSldLayout">
        <pc:chgData name="Laura Amy Daīnes" userId="4c6a6cecbfa8f699" providerId="LiveId" clId="{E48D5C64-A6E4-754A-840A-E93E38664E60}" dt="2021-03-20T15:14:43.923" v="10" actId="2696"/>
        <pc:sldMasterMkLst>
          <pc:docMk/>
          <pc:sldMasterMk cId="2813731065" sldId="2147483815"/>
        </pc:sldMasterMkLst>
        <pc:sldLayoutChg chg="del">
          <pc:chgData name="Laura Amy Daīnes" userId="4c6a6cecbfa8f699" providerId="LiveId" clId="{E48D5C64-A6E4-754A-840A-E93E38664E60}" dt="2021-03-20T15:14:43.923" v="10" actId="2696"/>
          <pc:sldLayoutMkLst>
            <pc:docMk/>
            <pc:sldMasterMk cId="2813731065" sldId="2147483815"/>
            <pc:sldLayoutMk cId="2794846923" sldId="2147483816"/>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1483432221" sldId="2147483817"/>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2483120373" sldId="2147483818"/>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3770815054" sldId="2147483819"/>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186677179" sldId="2147483820"/>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2446966694" sldId="2147483821"/>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1686644515" sldId="2147483822"/>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535457357" sldId="2147483823"/>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355751216" sldId="2147483824"/>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1130172682" sldId="2147483825"/>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3379206939" sldId="2147483826"/>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3518523789" sldId="2147483827"/>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3209012832" sldId="2147483828"/>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3159925974" sldId="2147483829"/>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3555896093" sldId="2147483830"/>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3818685461" sldId="2147483831"/>
          </pc:sldLayoutMkLst>
        </pc:sldLayoutChg>
        <pc:sldLayoutChg chg="del">
          <pc:chgData name="Laura Amy Daīnes" userId="4c6a6cecbfa8f699" providerId="LiveId" clId="{E48D5C64-A6E4-754A-840A-E93E38664E60}" dt="2021-03-20T15:14:43.923" v="10" actId="2696"/>
          <pc:sldLayoutMkLst>
            <pc:docMk/>
            <pc:sldMasterMk cId="2813731065" sldId="2147483815"/>
            <pc:sldLayoutMk cId="2368175754" sldId="2147483832"/>
          </pc:sldLayoutMkLst>
        </pc:sldLayoutChg>
      </pc:sldMasterChg>
      <pc:sldMasterChg chg="del delSldLayout">
        <pc:chgData name="Laura Amy Daīnes" userId="4c6a6cecbfa8f699" providerId="LiveId" clId="{E48D5C64-A6E4-754A-840A-E93E38664E60}" dt="2021-03-20T15:14:45.864" v="11" actId="2696"/>
        <pc:sldMasterMkLst>
          <pc:docMk/>
          <pc:sldMasterMk cId="2359399050" sldId="2147483833"/>
        </pc:sldMasterMkLst>
        <pc:sldLayoutChg chg="del">
          <pc:chgData name="Laura Amy Daīnes" userId="4c6a6cecbfa8f699" providerId="LiveId" clId="{E48D5C64-A6E4-754A-840A-E93E38664E60}" dt="2021-03-20T15:14:45.864" v="11" actId="2696"/>
          <pc:sldLayoutMkLst>
            <pc:docMk/>
            <pc:sldMasterMk cId="2359399050" sldId="2147483833"/>
            <pc:sldLayoutMk cId="2366475588" sldId="2147483834"/>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3357663459" sldId="2147483835"/>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2301565076" sldId="2147483836"/>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2780777768" sldId="2147483837"/>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3342998188" sldId="2147483838"/>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4188228817" sldId="2147483839"/>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1901575910" sldId="2147483840"/>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2126818633" sldId="2147483841"/>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1484560407" sldId="2147483842"/>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1822902772" sldId="2147483843"/>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2270447773" sldId="2147483844"/>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3042610633" sldId="2147483845"/>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3105790867" sldId="2147483846"/>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201513439" sldId="2147483847"/>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3667124650" sldId="2147483848"/>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1013110069" sldId="2147483849"/>
          </pc:sldLayoutMkLst>
        </pc:sldLayoutChg>
        <pc:sldLayoutChg chg="del">
          <pc:chgData name="Laura Amy Daīnes" userId="4c6a6cecbfa8f699" providerId="LiveId" clId="{E48D5C64-A6E4-754A-840A-E93E38664E60}" dt="2021-03-20T15:14:45.864" v="11" actId="2696"/>
          <pc:sldLayoutMkLst>
            <pc:docMk/>
            <pc:sldMasterMk cId="2359399050" sldId="2147483833"/>
            <pc:sldLayoutMk cId="2978945111" sldId="2147483850"/>
          </pc:sldLayoutMkLst>
        </pc:sldLayoutChg>
      </pc:sldMasterChg>
      <pc:sldMasterChg chg="del delSldLayout">
        <pc:chgData name="Laura Amy Daīnes" userId="4c6a6cecbfa8f699" providerId="LiveId" clId="{E48D5C64-A6E4-754A-840A-E93E38664E60}" dt="2021-03-20T15:14:46.261" v="12" actId="2696"/>
        <pc:sldMasterMkLst>
          <pc:docMk/>
          <pc:sldMasterMk cId="2136556958" sldId="2147483887"/>
        </pc:sldMasterMkLst>
        <pc:sldLayoutChg chg="del">
          <pc:chgData name="Laura Amy Daīnes" userId="4c6a6cecbfa8f699" providerId="LiveId" clId="{E48D5C64-A6E4-754A-840A-E93E38664E60}" dt="2021-03-20T15:14:46.261" v="12" actId="2696"/>
          <pc:sldLayoutMkLst>
            <pc:docMk/>
            <pc:sldMasterMk cId="2136556958" sldId="2147483887"/>
            <pc:sldLayoutMk cId="2771713961" sldId="2147483888"/>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806656994" sldId="2147483889"/>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2432059428" sldId="2147483890"/>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2287046739" sldId="2147483891"/>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1981811771" sldId="2147483892"/>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457450358" sldId="2147483893"/>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1029034432" sldId="2147483894"/>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447558424" sldId="2147483895"/>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1907647789" sldId="2147483896"/>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1051679371" sldId="2147483897"/>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3119386864" sldId="2147483898"/>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1926670816" sldId="2147483899"/>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2346724525" sldId="2147483900"/>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3421206081" sldId="2147483901"/>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3579320839" sldId="2147483902"/>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404177454" sldId="2147483903"/>
          </pc:sldLayoutMkLst>
        </pc:sldLayoutChg>
        <pc:sldLayoutChg chg="del">
          <pc:chgData name="Laura Amy Daīnes" userId="4c6a6cecbfa8f699" providerId="LiveId" clId="{E48D5C64-A6E4-754A-840A-E93E38664E60}" dt="2021-03-20T15:14:46.261" v="12" actId="2696"/>
          <pc:sldLayoutMkLst>
            <pc:docMk/>
            <pc:sldMasterMk cId="2136556958" sldId="2147483887"/>
            <pc:sldLayoutMk cId="2732079729" sldId="2147483904"/>
          </pc:sldLayoutMkLst>
        </pc:sldLayoutChg>
      </pc:sldMasterChg>
      <pc:sldMasterChg chg="del delSldLayout">
        <pc:chgData name="Laura Amy Daīnes" userId="4c6a6cecbfa8f699" providerId="LiveId" clId="{E48D5C64-A6E4-754A-840A-E93E38664E60}" dt="2021-03-20T15:14:41.986" v="6" actId="2696"/>
        <pc:sldMasterMkLst>
          <pc:docMk/>
          <pc:sldMasterMk cId="3147556315" sldId="2147483977"/>
        </pc:sldMasterMkLst>
        <pc:sldLayoutChg chg="del">
          <pc:chgData name="Laura Amy Daīnes" userId="4c6a6cecbfa8f699" providerId="LiveId" clId="{E48D5C64-A6E4-754A-840A-E93E38664E60}" dt="2021-03-20T15:14:41.986" v="6" actId="2696"/>
          <pc:sldLayoutMkLst>
            <pc:docMk/>
            <pc:sldMasterMk cId="3147556315" sldId="2147483977"/>
            <pc:sldLayoutMk cId="73827363" sldId="2147483978"/>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3754477131" sldId="2147483979"/>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4207943777" sldId="2147483980"/>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3408560247" sldId="2147483981"/>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2090505936" sldId="2147483982"/>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4026363988" sldId="2147483983"/>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2192864251" sldId="2147483984"/>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107852116" sldId="2147483985"/>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3815963869" sldId="2147483986"/>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2851682138" sldId="2147483987"/>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3276845662" sldId="2147483988"/>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2024462639" sldId="2147483989"/>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3709168117" sldId="2147483990"/>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3843574952" sldId="2147483991"/>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4253829829" sldId="2147483992"/>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834204876" sldId="2147483993"/>
          </pc:sldLayoutMkLst>
        </pc:sldLayoutChg>
        <pc:sldLayoutChg chg="del">
          <pc:chgData name="Laura Amy Daīnes" userId="4c6a6cecbfa8f699" providerId="LiveId" clId="{E48D5C64-A6E4-754A-840A-E93E38664E60}" dt="2021-03-20T15:14:41.986" v="6" actId="2696"/>
          <pc:sldLayoutMkLst>
            <pc:docMk/>
            <pc:sldMasterMk cId="3147556315" sldId="2147483977"/>
            <pc:sldLayoutMk cId="166025299" sldId="2147483994"/>
          </pc:sldLayoutMkLst>
        </pc:sldLayoutChg>
      </pc:sldMasterChg>
      <pc:sldMasterChg chg="del delSldLayout">
        <pc:chgData name="Laura Amy Daīnes" userId="4c6a6cecbfa8f699" providerId="LiveId" clId="{E48D5C64-A6E4-754A-840A-E93E38664E60}" dt="2021-03-20T15:14:42.706" v="8" actId="2696"/>
        <pc:sldMasterMkLst>
          <pc:docMk/>
          <pc:sldMasterMk cId="1626760958" sldId="2147483995"/>
        </pc:sldMasterMkLst>
        <pc:sldLayoutChg chg="del">
          <pc:chgData name="Laura Amy Daīnes" userId="4c6a6cecbfa8f699" providerId="LiveId" clId="{E48D5C64-A6E4-754A-840A-E93E38664E60}" dt="2021-03-20T15:14:42.706" v="8" actId="2696"/>
          <pc:sldLayoutMkLst>
            <pc:docMk/>
            <pc:sldMasterMk cId="1626760958" sldId="2147483995"/>
            <pc:sldLayoutMk cId="2709293454" sldId="2147483996"/>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3287824897" sldId="2147483997"/>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309111438" sldId="2147483998"/>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279730616" sldId="2147483999"/>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3699457021" sldId="2147484000"/>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1542466144" sldId="2147484001"/>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2851391851" sldId="2147484002"/>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2870496380" sldId="2147484003"/>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2171425096" sldId="2147484004"/>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1453511026" sldId="2147484005"/>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1022434683" sldId="2147484006"/>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1960834199" sldId="2147484007"/>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1672671372" sldId="2147484008"/>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1075175513" sldId="2147484009"/>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3517741119" sldId="2147484010"/>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2342258536" sldId="2147484011"/>
          </pc:sldLayoutMkLst>
        </pc:sldLayoutChg>
        <pc:sldLayoutChg chg="del">
          <pc:chgData name="Laura Amy Daīnes" userId="4c6a6cecbfa8f699" providerId="LiveId" clId="{E48D5C64-A6E4-754A-840A-E93E38664E60}" dt="2021-03-20T15:14:42.706" v="8" actId="2696"/>
          <pc:sldLayoutMkLst>
            <pc:docMk/>
            <pc:sldMasterMk cId="1626760958" sldId="2147483995"/>
            <pc:sldLayoutMk cId="2033839220" sldId="2147484012"/>
          </pc:sldLayoutMkLst>
        </pc:sldLayoutChg>
      </pc:sldMasterChg>
      <pc:sldMasterChg chg="del delSldLayout">
        <pc:chgData name="Laura Amy Daīnes" userId="4c6a6cecbfa8f699" providerId="LiveId" clId="{E48D5C64-A6E4-754A-840A-E93E38664E60}" dt="2021-03-20T15:14:43.353" v="9" actId="2696"/>
        <pc:sldMasterMkLst>
          <pc:docMk/>
          <pc:sldMasterMk cId="1275665754" sldId="2147484031"/>
        </pc:sldMasterMkLst>
        <pc:sldLayoutChg chg="del">
          <pc:chgData name="Laura Amy Daīnes" userId="4c6a6cecbfa8f699" providerId="LiveId" clId="{E48D5C64-A6E4-754A-840A-E93E38664E60}" dt="2021-03-20T15:14:43.353" v="9" actId="2696"/>
          <pc:sldLayoutMkLst>
            <pc:docMk/>
            <pc:sldMasterMk cId="1275665754" sldId="2147484031"/>
            <pc:sldLayoutMk cId="2705777261" sldId="2147484032"/>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849239794" sldId="2147484033"/>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1402050490" sldId="2147484034"/>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1548455516" sldId="2147484035"/>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2110646820" sldId="2147484036"/>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3569553148" sldId="2147484037"/>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3624174976" sldId="2147484038"/>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762416252" sldId="2147484039"/>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2183739032" sldId="2147484040"/>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3792238092" sldId="2147484041"/>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1713890318" sldId="2147484042"/>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2081809514" sldId="2147484043"/>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3556845720" sldId="2147484044"/>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3732464859" sldId="2147484045"/>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3017978486" sldId="2147484046"/>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3202230972" sldId="2147484047"/>
          </pc:sldLayoutMkLst>
        </pc:sldLayoutChg>
        <pc:sldLayoutChg chg="del">
          <pc:chgData name="Laura Amy Daīnes" userId="4c6a6cecbfa8f699" providerId="LiveId" clId="{E48D5C64-A6E4-754A-840A-E93E38664E60}" dt="2021-03-20T15:14:43.353" v="9" actId="2696"/>
          <pc:sldLayoutMkLst>
            <pc:docMk/>
            <pc:sldMasterMk cId="1275665754" sldId="2147484031"/>
            <pc:sldLayoutMk cId="3621962716" sldId="2147484048"/>
          </pc:sldLayoutMkLst>
        </pc:sldLayoutChg>
      </pc:sldMasterChg>
      <pc:sldMasterChg chg="del delSldLayout">
        <pc:chgData name="Laura Amy Daīnes" userId="4c6a6cecbfa8f699" providerId="LiveId" clId="{E48D5C64-A6E4-754A-840A-E93E38664E60}" dt="2021-03-20T15:14:37.839" v="4" actId="2696"/>
        <pc:sldMasterMkLst>
          <pc:docMk/>
          <pc:sldMasterMk cId="1838070863" sldId="2147484067"/>
        </pc:sldMasterMkLst>
        <pc:sldLayoutChg chg="del">
          <pc:chgData name="Laura Amy Daīnes" userId="4c6a6cecbfa8f699" providerId="LiveId" clId="{E48D5C64-A6E4-754A-840A-E93E38664E60}" dt="2021-03-20T15:14:37.839" v="4" actId="2696"/>
          <pc:sldLayoutMkLst>
            <pc:docMk/>
            <pc:sldMasterMk cId="1838070863" sldId="2147484067"/>
            <pc:sldLayoutMk cId="4088650036" sldId="2147484068"/>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3956816488" sldId="2147484069"/>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1878139243" sldId="2147484070"/>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2470846845" sldId="2147484071"/>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2768025356" sldId="2147484072"/>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3643858687" sldId="2147484073"/>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549558017" sldId="2147484074"/>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1322660217" sldId="2147484075"/>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2109137066" sldId="2147484076"/>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267405498" sldId="2147484077"/>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2825528051" sldId="2147484078"/>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2497364313" sldId="2147484079"/>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718826828" sldId="2147484080"/>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3763793416" sldId="2147484081"/>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1195723139" sldId="2147484082"/>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3884388882" sldId="2147484083"/>
          </pc:sldLayoutMkLst>
        </pc:sldLayoutChg>
        <pc:sldLayoutChg chg="del">
          <pc:chgData name="Laura Amy Daīnes" userId="4c6a6cecbfa8f699" providerId="LiveId" clId="{E48D5C64-A6E4-754A-840A-E93E38664E60}" dt="2021-03-20T15:14:37.839" v="4" actId="2696"/>
          <pc:sldLayoutMkLst>
            <pc:docMk/>
            <pc:sldMasterMk cId="1838070863" sldId="2147484067"/>
            <pc:sldLayoutMk cId="761411383" sldId="2147484084"/>
          </pc:sldLayoutMkLst>
        </pc:sldLayoutChg>
      </pc:sldMasterChg>
    </pc:docChg>
  </pc:docChgLst>
  <pc:docChgLst>
    <pc:chgData name="Laura Amy Daīnes" userId="4c6a6cecbfa8f699" providerId="LiveId" clId="{83A65A40-E06C-D046-B3D2-925785DD949D}"/>
    <pc:docChg chg="undo redo custSel addSld delSld modSld sldOrd delMainMaster">
      <pc:chgData name="Laura Amy Daīnes" userId="4c6a6cecbfa8f699" providerId="LiveId" clId="{83A65A40-E06C-D046-B3D2-925785DD949D}" dt="2021-03-12T08:29:56.998" v="10157" actId="20577"/>
      <pc:docMkLst>
        <pc:docMk/>
      </pc:docMkLst>
      <pc:sldChg chg="addSp delSp modSp mod delDesignElem">
        <pc:chgData name="Laura Amy Daīnes" userId="4c6a6cecbfa8f699" providerId="LiveId" clId="{83A65A40-E06C-D046-B3D2-925785DD949D}" dt="2021-03-09T14:20:28.976" v="9465" actId="313"/>
        <pc:sldMkLst>
          <pc:docMk/>
          <pc:sldMk cId="3866472512" sldId="256"/>
        </pc:sldMkLst>
        <pc:spChg chg="mod">
          <ac:chgData name="Laura Amy Daīnes" userId="4c6a6cecbfa8f699" providerId="LiveId" clId="{83A65A40-E06C-D046-B3D2-925785DD949D}" dt="2021-03-09T14:20:28.976" v="9465" actId="313"/>
          <ac:spMkLst>
            <pc:docMk/>
            <pc:sldMk cId="3866472512" sldId="256"/>
            <ac:spMk id="3" creationId="{D6E3167F-7F9E-F447-A043-00C7B15C7164}"/>
          </ac:spMkLst>
        </pc:spChg>
        <pc:grpChg chg="add del">
          <ac:chgData name="Laura Amy Daīnes" userId="4c6a6cecbfa8f699" providerId="LiveId" clId="{83A65A40-E06C-D046-B3D2-925785DD949D}" dt="2021-03-07T17:03:42.057" v="8521"/>
          <ac:grpSpMkLst>
            <pc:docMk/>
            <pc:sldMk cId="3866472512" sldId="256"/>
            <ac:grpSpMk id="31" creationId="{D4EC3799-3F52-48CE-85CC-83AED368EB42}"/>
          </ac:grpSpMkLst>
        </pc:grpChg>
        <pc:cxnChg chg="add del">
          <ac:chgData name="Laura Amy Daīnes" userId="4c6a6cecbfa8f699" providerId="LiveId" clId="{83A65A40-E06C-D046-B3D2-925785DD949D}" dt="2021-03-07T17:03:42.057" v="8521"/>
          <ac:cxnSpMkLst>
            <pc:docMk/>
            <pc:sldMk cId="3866472512" sldId="256"/>
            <ac:cxnSpMk id="33" creationId="{789E20C7-BB50-4317-93C7-90C8ED80B275}"/>
          </ac:cxnSpMkLst>
        </pc:cxnChg>
      </pc:sldChg>
      <pc:sldChg chg="addSp delSp modSp mod setBg delDesignElem">
        <pc:chgData name="Laura Amy Daīnes" userId="4c6a6cecbfa8f699" providerId="LiveId" clId="{83A65A40-E06C-D046-B3D2-925785DD949D}" dt="2021-03-10T08:16:33.728" v="9507" actId="20577"/>
        <pc:sldMkLst>
          <pc:docMk/>
          <pc:sldMk cId="2511485316" sldId="257"/>
        </pc:sldMkLst>
        <pc:spChg chg="mod">
          <ac:chgData name="Laura Amy Daīnes" userId="4c6a6cecbfa8f699" providerId="LiveId" clId="{83A65A40-E06C-D046-B3D2-925785DD949D}" dt="2021-03-04T12:29:48.753" v="3332" actId="790"/>
          <ac:spMkLst>
            <pc:docMk/>
            <pc:sldMk cId="2511485316" sldId="257"/>
            <ac:spMk id="4" creationId="{F046F7D6-6F58-F243-958A-6D1A79F9BBFA}"/>
          </ac:spMkLst>
        </pc:spChg>
        <pc:spChg chg="mod">
          <ac:chgData name="Laura Amy Daīnes" userId="4c6a6cecbfa8f699" providerId="LiveId" clId="{83A65A40-E06C-D046-B3D2-925785DD949D}" dt="2021-03-10T08:16:33.728" v="9507" actId="20577"/>
          <ac:spMkLst>
            <pc:docMk/>
            <pc:sldMk cId="2511485316" sldId="257"/>
            <ac:spMk id="5" creationId="{44653E82-6921-4C44-9B38-0FD15CB0173E}"/>
          </ac:spMkLst>
        </pc:spChg>
        <pc:spChg chg="mod">
          <ac:chgData name="Laura Amy Daīnes" userId="4c6a6cecbfa8f699" providerId="LiveId" clId="{83A65A40-E06C-D046-B3D2-925785DD949D}" dt="2021-03-04T12:28:58.508" v="3320" actId="26606"/>
          <ac:spMkLst>
            <pc:docMk/>
            <pc:sldMk cId="2511485316" sldId="257"/>
            <ac:spMk id="7" creationId="{A6632E99-C965-6C4C-8883-25F06A27A63B}"/>
          </ac:spMkLst>
        </pc:spChg>
        <pc:spChg chg="add del">
          <ac:chgData name="Laura Amy Daīnes" userId="4c6a6cecbfa8f699" providerId="LiveId" clId="{83A65A40-E06C-D046-B3D2-925785DD949D}" dt="2021-03-07T17:03:42.057" v="8521"/>
          <ac:spMkLst>
            <pc:docMk/>
            <pc:sldMk cId="2511485316" sldId="257"/>
            <ac:spMk id="23" creationId="{4E7CA534-C00D-4395-B324-C66C955E5310}"/>
          </ac:spMkLst>
        </pc:spChg>
        <pc:spChg chg="add del">
          <ac:chgData name="Laura Amy Daīnes" userId="4c6a6cecbfa8f699" providerId="LiveId" clId="{83A65A40-E06C-D046-B3D2-925785DD949D}" dt="2021-03-07T17:03:42.057" v="8521"/>
          <ac:spMkLst>
            <pc:docMk/>
            <pc:sldMk cId="2511485316" sldId="257"/>
            <ac:spMk id="25" creationId="{B219AE65-9B94-44EA-BEF3-EF4BFA169C81}"/>
          </ac:spMkLst>
        </pc:spChg>
        <pc:spChg chg="add del">
          <ac:chgData name="Laura Amy Daīnes" userId="4c6a6cecbfa8f699" providerId="LiveId" clId="{83A65A40-E06C-D046-B3D2-925785DD949D}" dt="2021-03-07T17:03:42.057" v="8521"/>
          <ac:spMkLst>
            <pc:docMk/>
            <pc:sldMk cId="2511485316" sldId="257"/>
            <ac:spMk id="27" creationId="{F0C81A57-9CD5-461B-8FFE-4A8CB6CFBE01}"/>
          </ac:spMkLst>
        </pc:spChg>
        <pc:grpChg chg="add del">
          <ac:chgData name="Laura Amy Daīnes" userId="4c6a6cecbfa8f699" providerId="LiveId" clId="{83A65A40-E06C-D046-B3D2-925785DD949D}" dt="2021-03-07T17:03:42.057" v="8521"/>
          <ac:grpSpMkLst>
            <pc:docMk/>
            <pc:sldMk cId="2511485316" sldId="257"/>
            <ac:grpSpMk id="12" creationId="{65779281-7937-47A5-9678-B6FDAD972AD3}"/>
          </ac:grpSpMkLst>
        </pc:grpChg>
        <pc:grpChg chg="add del">
          <ac:chgData name="Laura Amy Daīnes" userId="4c6a6cecbfa8f699" providerId="LiveId" clId="{83A65A40-E06C-D046-B3D2-925785DD949D}" dt="2021-03-07T17:03:42.057" v="8521"/>
          <ac:grpSpMkLst>
            <pc:docMk/>
            <pc:sldMk cId="2511485316" sldId="257"/>
            <ac:grpSpMk id="29" creationId="{3086C462-37F4-494D-8292-CCB95221CC1A}"/>
          </ac:grpSpMkLst>
        </pc:grpChg>
        <pc:cxnChg chg="add del">
          <ac:chgData name="Laura Amy Daīnes" userId="4c6a6cecbfa8f699" providerId="LiveId" clId="{83A65A40-E06C-D046-B3D2-925785DD949D}" dt="2021-03-07T17:03:42.057" v="8521"/>
          <ac:cxnSpMkLst>
            <pc:docMk/>
            <pc:sldMk cId="2511485316" sldId="257"/>
            <ac:cxnSpMk id="33" creationId="{AD23B2CD-009B-425A-9616-1E1AD1D5AB46}"/>
          </ac:cxnSpMkLst>
        </pc:cxnChg>
      </pc:sldChg>
      <pc:sldChg chg="modSp mod">
        <pc:chgData name="Laura Amy Daīnes" userId="4c6a6cecbfa8f699" providerId="LiveId" clId="{83A65A40-E06C-D046-B3D2-925785DD949D}" dt="2021-03-10T08:19:53.570" v="9532" actId="1076"/>
        <pc:sldMkLst>
          <pc:docMk/>
          <pc:sldMk cId="345951730" sldId="258"/>
        </pc:sldMkLst>
        <pc:spChg chg="mod">
          <ac:chgData name="Laura Amy Daīnes" userId="4c6a6cecbfa8f699" providerId="LiveId" clId="{83A65A40-E06C-D046-B3D2-925785DD949D}" dt="2021-03-10T08:19:53.570" v="9532" actId="1076"/>
          <ac:spMkLst>
            <pc:docMk/>
            <pc:sldMk cId="345951730" sldId="258"/>
            <ac:spMk id="2" creationId="{14C2B01E-960B-E74B-86AC-03BF20B1BAEF}"/>
          </ac:spMkLst>
        </pc:spChg>
        <pc:spChg chg="mod">
          <ac:chgData name="Laura Amy Daīnes" userId="4c6a6cecbfa8f699" providerId="LiveId" clId="{83A65A40-E06C-D046-B3D2-925785DD949D}" dt="2021-03-07T17:03:42.057" v="8521"/>
          <ac:spMkLst>
            <pc:docMk/>
            <pc:sldMk cId="345951730" sldId="258"/>
            <ac:spMk id="3" creationId="{415743E4-9418-804A-9AA3-8C6DF4BB4FE0}"/>
          </ac:spMkLst>
        </pc:spChg>
        <pc:spChg chg="mod">
          <ac:chgData name="Laura Amy Daīnes" userId="4c6a6cecbfa8f699" providerId="LiveId" clId="{83A65A40-E06C-D046-B3D2-925785DD949D}" dt="2021-03-07T17:03:42.057" v="8521"/>
          <ac:spMkLst>
            <pc:docMk/>
            <pc:sldMk cId="345951730" sldId="258"/>
            <ac:spMk id="5" creationId="{24A8BE01-A4EA-EA49-BEB5-75CD61C292B5}"/>
          </ac:spMkLst>
        </pc:spChg>
      </pc:sldChg>
      <pc:sldChg chg="modSp del mod">
        <pc:chgData name="Laura Amy Daīnes" userId="4c6a6cecbfa8f699" providerId="LiveId" clId="{83A65A40-E06C-D046-B3D2-925785DD949D}" dt="2021-02-18T09:54:05.178" v="171" actId="2696"/>
        <pc:sldMkLst>
          <pc:docMk/>
          <pc:sldMk cId="3321047653" sldId="259"/>
        </pc:sldMkLst>
        <pc:spChg chg="mod">
          <ac:chgData name="Laura Amy Daīnes" userId="4c6a6cecbfa8f699" providerId="LiveId" clId="{83A65A40-E06C-D046-B3D2-925785DD949D}" dt="2021-02-18T09:53:43.185" v="165" actId="27636"/>
          <ac:spMkLst>
            <pc:docMk/>
            <pc:sldMk cId="3321047653" sldId="259"/>
            <ac:spMk id="7" creationId="{3E7088ED-57EA-C446-BDF0-D27D74A7614A}"/>
          </ac:spMkLst>
        </pc:spChg>
      </pc:sldChg>
      <pc:sldChg chg="addSp delSp modSp new del mod">
        <pc:chgData name="Laura Amy Daīnes" userId="4c6a6cecbfa8f699" providerId="LiveId" clId="{83A65A40-E06C-D046-B3D2-925785DD949D}" dt="2021-03-04T15:58:00.117" v="3963" actId="2696"/>
        <pc:sldMkLst>
          <pc:docMk/>
          <pc:sldMk cId="2803373102" sldId="260"/>
        </pc:sldMkLst>
        <pc:spChg chg="del">
          <ac:chgData name="Laura Amy Daīnes" userId="4c6a6cecbfa8f699" providerId="LiveId" clId="{83A65A40-E06C-D046-B3D2-925785DD949D}" dt="2021-02-18T10:06:47.460" v="299" actId="478"/>
          <ac:spMkLst>
            <pc:docMk/>
            <pc:sldMk cId="2803373102" sldId="260"/>
            <ac:spMk id="2" creationId="{2687A845-D09E-B341-8A8D-9CF198CFBBB8}"/>
          </ac:spMkLst>
        </pc:spChg>
        <pc:spChg chg="mod">
          <ac:chgData name="Laura Amy Daīnes" userId="4c6a6cecbfa8f699" providerId="LiveId" clId="{83A65A40-E06C-D046-B3D2-925785DD949D}" dt="2021-03-04T15:04:23.705" v="3894" actId="2711"/>
          <ac:spMkLst>
            <pc:docMk/>
            <pc:sldMk cId="2803373102" sldId="260"/>
            <ac:spMk id="3" creationId="{9CAB67EF-0D6E-3041-A087-9599D6FFA5B9}"/>
          </ac:spMkLst>
        </pc:spChg>
        <pc:spChg chg="del">
          <ac:chgData name="Laura Amy Daīnes" userId="4c6a6cecbfa8f699" providerId="LiveId" clId="{83A65A40-E06C-D046-B3D2-925785DD949D}" dt="2021-02-18T10:06:48.772" v="300" actId="478"/>
          <ac:spMkLst>
            <pc:docMk/>
            <pc:sldMk cId="2803373102" sldId="260"/>
            <ac:spMk id="4" creationId="{5416478E-B97F-CD41-BDD1-DBCA81FD52A3}"/>
          </ac:spMkLst>
        </pc:spChg>
        <pc:spChg chg="add mod">
          <ac:chgData name="Laura Amy Daīnes" userId="4c6a6cecbfa8f699" providerId="LiveId" clId="{83A65A40-E06C-D046-B3D2-925785DD949D}" dt="2021-02-18T10:06:50.002" v="301"/>
          <ac:spMkLst>
            <pc:docMk/>
            <pc:sldMk cId="2803373102" sldId="260"/>
            <ac:spMk id="6" creationId="{99CA8205-81BF-6147-95F3-FD179CC74657}"/>
          </ac:spMkLst>
        </pc:spChg>
      </pc:sldChg>
      <pc:sldChg chg="modSp new del mod">
        <pc:chgData name="Laura Amy Daīnes" userId="4c6a6cecbfa8f699" providerId="LiveId" clId="{83A65A40-E06C-D046-B3D2-925785DD949D}" dt="2021-02-18T10:06:54.727" v="302" actId="2696"/>
        <pc:sldMkLst>
          <pc:docMk/>
          <pc:sldMk cId="237985332" sldId="261"/>
        </pc:sldMkLst>
        <pc:spChg chg="mod">
          <ac:chgData name="Laura Amy Daīnes" userId="4c6a6cecbfa8f699" providerId="LiveId" clId="{83A65A40-E06C-D046-B3D2-925785DD949D}" dt="2021-02-18T09:57:45.932" v="259" actId="21"/>
          <ac:spMkLst>
            <pc:docMk/>
            <pc:sldMk cId="237985332" sldId="261"/>
            <ac:spMk id="3" creationId="{311721E7-B3D1-B442-A626-ABD63BC62F25}"/>
          </ac:spMkLst>
        </pc:spChg>
      </pc:sldChg>
      <pc:sldChg chg="addSp delSp modSp new del mod ord">
        <pc:chgData name="Laura Amy Daīnes" userId="4c6a6cecbfa8f699" providerId="LiveId" clId="{83A65A40-E06C-D046-B3D2-925785DD949D}" dt="2021-03-06T12:08:27.495" v="5701" actId="2696"/>
        <pc:sldMkLst>
          <pc:docMk/>
          <pc:sldMk cId="923006939" sldId="262"/>
        </pc:sldMkLst>
        <pc:spChg chg="del mod">
          <ac:chgData name="Laura Amy Daīnes" userId="4c6a6cecbfa8f699" providerId="LiveId" clId="{83A65A40-E06C-D046-B3D2-925785DD949D}" dt="2021-02-18T08:18:46.895" v="12" actId="478"/>
          <ac:spMkLst>
            <pc:docMk/>
            <pc:sldMk cId="923006939" sldId="262"/>
            <ac:spMk id="2" creationId="{EB9D4752-1D42-394B-8576-688746050DDC}"/>
          </ac:spMkLst>
        </pc:spChg>
        <pc:spChg chg="mod">
          <ac:chgData name="Laura Amy Daīnes" userId="4c6a6cecbfa8f699" providerId="LiveId" clId="{83A65A40-E06C-D046-B3D2-925785DD949D}" dt="2021-03-04T15:58:52.482" v="3964" actId="21"/>
          <ac:spMkLst>
            <pc:docMk/>
            <pc:sldMk cId="923006939" sldId="262"/>
            <ac:spMk id="3" creationId="{99FED7C8-9E1B-374F-851A-D2FF8421207C}"/>
          </ac:spMkLst>
        </pc:spChg>
        <pc:spChg chg="del">
          <ac:chgData name="Laura Amy Daīnes" userId="4c6a6cecbfa8f699" providerId="LiveId" clId="{83A65A40-E06C-D046-B3D2-925785DD949D}" dt="2021-02-18T08:18:48.355" v="13" actId="478"/>
          <ac:spMkLst>
            <pc:docMk/>
            <pc:sldMk cId="923006939" sldId="262"/>
            <ac:spMk id="4" creationId="{CCB503AF-69FA-E84F-B4D5-7E3956CF5528}"/>
          </ac:spMkLst>
        </pc:spChg>
        <pc:spChg chg="add del mod">
          <ac:chgData name="Laura Amy Daīnes" userId="4c6a6cecbfa8f699" providerId="LiveId" clId="{83A65A40-E06C-D046-B3D2-925785DD949D}" dt="2021-02-18T08:18:49.642" v="14" actId="478"/>
          <ac:spMkLst>
            <pc:docMk/>
            <pc:sldMk cId="923006939" sldId="262"/>
            <ac:spMk id="7" creationId="{FB8FA8C8-54C4-D646-9C45-DCC5CAA6392E}"/>
          </ac:spMkLst>
        </pc:spChg>
        <pc:spChg chg="add mod">
          <ac:chgData name="Laura Amy Daīnes" userId="4c6a6cecbfa8f699" providerId="LiveId" clId="{83A65A40-E06C-D046-B3D2-925785DD949D}" dt="2021-02-18T10:07:30.741" v="308" actId="20577"/>
          <ac:spMkLst>
            <pc:docMk/>
            <pc:sldMk cId="923006939" sldId="262"/>
            <ac:spMk id="8" creationId="{388245D4-0D99-DB4B-A763-E5F8969F659A}"/>
          </ac:spMkLst>
        </pc:spChg>
      </pc:sldChg>
      <pc:sldChg chg="new del">
        <pc:chgData name="Laura Amy Daīnes" userId="4c6a6cecbfa8f699" providerId="LiveId" clId="{83A65A40-E06C-D046-B3D2-925785DD949D}" dt="2021-02-18T09:59:00.349" v="262" actId="2696"/>
        <pc:sldMkLst>
          <pc:docMk/>
          <pc:sldMk cId="435126314" sldId="263"/>
        </pc:sldMkLst>
      </pc:sldChg>
      <pc:sldChg chg="modSp add del mod">
        <pc:chgData name="Laura Amy Daīnes" userId="4c6a6cecbfa8f699" providerId="LiveId" clId="{83A65A40-E06C-D046-B3D2-925785DD949D}" dt="2021-03-05T10:57:16.284" v="5506" actId="2696"/>
        <pc:sldMkLst>
          <pc:docMk/>
          <pc:sldMk cId="2640912068" sldId="264"/>
        </pc:sldMkLst>
        <pc:spChg chg="mod">
          <ac:chgData name="Laura Amy Daīnes" userId="4c6a6cecbfa8f699" providerId="LiveId" clId="{83A65A40-E06C-D046-B3D2-925785DD949D}" dt="2021-03-05T10:36:32.753" v="5224" actId="21"/>
          <ac:spMkLst>
            <pc:docMk/>
            <pc:sldMk cId="2640912068" sldId="264"/>
            <ac:spMk id="3" creationId="{99FED7C8-9E1B-374F-851A-D2FF8421207C}"/>
          </ac:spMkLst>
        </pc:spChg>
        <pc:spChg chg="mod">
          <ac:chgData name="Laura Amy Daīnes" userId="4c6a6cecbfa8f699" providerId="LiveId" clId="{83A65A40-E06C-D046-B3D2-925785DD949D}" dt="2021-02-18T10:07:45.852" v="311" actId="20577"/>
          <ac:spMkLst>
            <pc:docMk/>
            <pc:sldMk cId="2640912068" sldId="264"/>
            <ac:spMk id="8" creationId="{388245D4-0D99-DB4B-A763-E5F8969F659A}"/>
          </ac:spMkLst>
        </pc:spChg>
      </pc:sldChg>
      <pc:sldChg chg="delSp modSp add del mod ord modClrScheme chgLayout">
        <pc:chgData name="Laura Amy Daīnes" userId="4c6a6cecbfa8f699" providerId="LiveId" clId="{83A65A40-E06C-D046-B3D2-925785DD949D}" dt="2021-03-07T17:29:22.075" v="8765" actId="2696"/>
        <pc:sldMkLst>
          <pc:docMk/>
          <pc:sldMk cId="527909541" sldId="265"/>
        </pc:sldMkLst>
        <pc:spChg chg="del">
          <ac:chgData name="Laura Amy Daīnes" userId="4c6a6cecbfa8f699" providerId="LiveId" clId="{83A65A40-E06C-D046-B3D2-925785DD949D}" dt="2021-03-05T13:26:47.794" v="5537" actId="700"/>
          <ac:spMkLst>
            <pc:docMk/>
            <pc:sldMk cId="527909541" sldId="265"/>
            <ac:spMk id="3" creationId="{99FED7C8-9E1B-374F-851A-D2FF8421207C}"/>
          </ac:spMkLst>
        </pc:spChg>
        <pc:spChg chg="mod ord">
          <ac:chgData name="Laura Amy Daīnes" userId="4c6a6cecbfa8f699" providerId="LiveId" clId="{83A65A40-E06C-D046-B3D2-925785DD949D}" dt="2021-03-07T17:03:42.057" v="8521"/>
          <ac:spMkLst>
            <pc:docMk/>
            <pc:sldMk cId="527909541" sldId="265"/>
            <ac:spMk id="5" creationId="{AF7BB492-F951-2B46-9F97-263D5865F45C}"/>
          </ac:spMkLst>
        </pc:spChg>
        <pc:spChg chg="del mod ord">
          <ac:chgData name="Laura Amy Daīnes" userId="4c6a6cecbfa8f699" providerId="LiveId" clId="{83A65A40-E06C-D046-B3D2-925785DD949D}" dt="2021-03-05T13:26:54.101" v="5538" actId="478"/>
          <ac:spMkLst>
            <pc:docMk/>
            <pc:sldMk cId="527909541" sldId="265"/>
            <ac:spMk id="8" creationId="{388245D4-0D99-DB4B-A763-E5F8969F659A}"/>
          </ac:spMkLst>
        </pc:spChg>
      </pc:sldChg>
      <pc:sldChg chg="new del">
        <pc:chgData name="Laura Amy Daīnes" userId="4c6a6cecbfa8f699" providerId="LiveId" clId="{83A65A40-E06C-D046-B3D2-925785DD949D}" dt="2021-02-18T08:20:25.995" v="149" actId="2696"/>
        <pc:sldMkLst>
          <pc:docMk/>
          <pc:sldMk cId="3834657951" sldId="266"/>
        </pc:sldMkLst>
      </pc:sldChg>
      <pc:sldChg chg="delSp modSp new mod">
        <pc:chgData name="Laura Amy Daīnes" userId="4c6a6cecbfa8f699" providerId="LiveId" clId="{83A65A40-E06C-D046-B3D2-925785DD949D}" dt="2021-03-07T17:03:42.057" v="8521"/>
        <pc:sldMkLst>
          <pc:docMk/>
          <pc:sldMk cId="3152396935" sldId="267"/>
        </pc:sldMkLst>
        <pc:spChg chg="mod">
          <ac:chgData name="Laura Amy Daīnes" userId="4c6a6cecbfa8f699" providerId="LiveId" clId="{83A65A40-E06C-D046-B3D2-925785DD949D}" dt="2021-03-07T17:03:42.057" v="8521"/>
          <ac:spMkLst>
            <pc:docMk/>
            <pc:sldMk cId="3152396935" sldId="267"/>
            <ac:spMk id="2" creationId="{934D4AC3-E914-D34E-80ED-EA8051E2FA40}"/>
          </ac:spMkLst>
        </pc:spChg>
        <pc:spChg chg="del">
          <ac:chgData name="Laura Amy Daīnes" userId="4c6a6cecbfa8f699" providerId="LiveId" clId="{83A65A40-E06C-D046-B3D2-925785DD949D}" dt="2021-02-18T08:20:51.957" v="159" actId="478"/>
          <ac:spMkLst>
            <pc:docMk/>
            <pc:sldMk cId="3152396935" sldId="267"/>
            <ac:spMk id="3" creationId="{07FBC986-DF05-A340-B792-AAFF9BEF30FB}"/>
          </ac:spMkLst>
        </pc:spChg>
        <pc:spChg chg="mod">
          <ac:chgData name="Laura Amy Daīnes" userId="4c6a6cecbfa8f699" providerId="LiveId" clId="{83A65A40-E06C-D046-B3D2-925785DD949D}" dt="2021-03-07T17:03:42.057" v="8521"/>
          <ac:spMkLst>
            <pc:docMk/>
            <pc:sldMk cId="3152396935" sldId="267"/>
            <ac:spMk id="4" creationId="{3082CB5C-C719-1346-8319-FEA6E015E677}"/>
          </ac:spMkLst>
        </pc:spChg>
      </pc:sldChg>
      <pc:sldChg chg="addSp delSp modSp add del mod">
        <pc:chgData name="Laura Amy Daīnes" userId="4c6a6cecbfa8f699" providerId="LiveId" clId="{83A65A40-E06C-D046-B3D2-925785DD949D}" dt="2021-03-04T15:04:15.896" v="3893" actId="2696"/>
        <pc:sldMkLst>
          <pc:docMk/>
          <pc:sldMk cId="1549436754" sldId="268"/>
        </pc:sldMkLst>
        <pc:spChg chg="del">
          <ac:chgData name="Laura Amy Daīnes" userId="4c6a6cecbfa8f699" providerId="LiveId" clId="{83A65A40-E06C-D046-B3D2-925785DD949D}" dt="2021-02-18T10:06:35.553" v="296" actId="478"/>
          <ac:spMkLst>
            <pc:docMk/>
            <pc:sldMk cId="1549436754" sldId="268"/>
            <ac:spMk id="2" creationId="{14C2B01E-960B-E74B-86AC-03BF20B1BAEF}"/>
          </ac:spMkLst>
        </pc:spChg>
        <pc:spChg chg="mod">
          <ac:chgData name="Laura Amy Daīnes" userId="4c6a6cecbfa8f699" providerId="LiveId" clId="{83A65A40-E06C-D046-B3D2-925785DD949D}" dt="2021-03-04T15:04:10.910" v="3889" actId="21"/>
          <ac:spMkLst>
            <pc:docMk/>
            <pc:sldMk cId="1549436754" sldId="268"/>
            <ac:spMk id="3" creationId="{415743E4-9418-804A-9AA3-8C6DF4BB4FE0}"/>
          </ac:spMkLst>
        </pc:spChg>
        <pc:spChg chg="add del mod">
          <ac:chgData name="Laura Amy Daīnes" userId="4c6a6cecbfa8f699" providerId="LiveId" clId="{83A65A40-E06C-D046-B3D2-925785DD949D}" dt="2021-02-18T10:06:41.270" v="298" actId="478"/>
          <ac:spMkLst>
            <pc:docMk/>
            <pc:sldMk cId="1549436754" sldId="268"/>
            <ac:spMk id="6" creationId="{AE2D9A0C-2E13-1D48-8F62-1EAB9710A27B}"/>
          </ac:spMkLst>
        </pc:spChg>
        <pc:spChg chg="add mod">
          <ac:chgData name="Laura Amy Daīnes" userId="4c6a6cecbfa8f699" providerId="LiveId" clId="{83A65A40-E06C-D046-B3D2-925785DD949D}" dt="2021-02-18T10:06:36.358" v="297"/>
          <ac:spMkLst>
            <pc:docMk/>
            <pc:sldMk cId="1549436754" sldId="268"/>
            <ac:spMk id="7" creationId="{1851F28E-1A19-A543-AD62-6EFCCFE2F5AD}"/>
          </ac:spMkLst>
        </pc:spChg>
      </pc:sldChg>
      <pc:sldChg chg="modSp add mod ord">
        <pc:chgData name="Laura Amy Daīnes" userId="4c6a6cecbfa8f699" providerId="LiveId" clId="{83A65A40-E06C-D046-B3D2-925785DD949D}" dt="2021-03-07T17:03:42.057" v="8521"/>
        <pc:sldMkLst>
          <pc:docMk/>
          <pc:sldMk cId="3695524326" sldId="269"/>
        </pc:sldMkLst>
        <pc:spChg chg="mod">
          <ac:chgData name="Laura Amy Daīnes" userId="4c6a6cecbfa8f699" providerId="LiveId" clId="{83A65A40-E06C-D046-B3D2-925785DD949D}" dt="2021-03-07T17:03:42.057" v="8521"/>
          <ac:spMkLst>
            <pc:docMk/>
            <pc:sldMk cId="3695524326" sldId="269"/>
            <ac:spMk id="2" creationId="{934D4AC3-E914-D34E-80ED-EA8051E2FA40}"/>
          </ac:spMkLst>
        </pc:spChg>
        <pc:spChg chg="mod">
          <ac:chgData name="Laura Amy Daīnes" userId="4c6a6cecbfa8f699" providerId="LiveId" clId="{83A65A40-E06C-D046-B3D2-925785DD949D}" dt="2021-03-07T17:03:42.057" v="8521"/>
          <ac:spMkLst>
            <pc:docMk/>
            <pc:sldMk cId="3695524326" sldId="269"/>
            <ac:spMk id="4" creationId="{3082CB5C-C719-1346-8319-FEA6E015E677}"/>
          </ac:spMkLst>
        </pc:spChg>
      </pc:sldChg>
      <pc:sldChg chg="modSp add mod ord">
        <pc:chgData name="Laura Amy Daīnes" userId="4c6a6cecbfa8f699" providerId="LiveId" clId="{83A65A40-E06C-D046-B3D2-925785DD949D}" dt="2021-03-07T17:03:42.057" v="8521"/>
        <pc:sldMkLst>
          <pc:docMk/>
          <pc:sldMk cId="2914169636" sldId="270"/>
        </pc:sldMkLst>
        <pc:spChg chg="mod">
          <ac:chgData name="Laura Amy Daīnes" userId="4c6a6cecbfa8f699" providerId="LiveId" clId="{83A65A40-E06C-D046-B3D2-925785DD949D}" dt="2021-03-05T09:35:24.060" v="4669" actId="20577"/>
          <ac:spMkLst>
            <pc:docMk/>
            <pc:sldMk cId="2914169636" sldId="270"/>
            <ac:spMk id="2" creationId="{934D4AC3-E914-D34E-80ED-EA8051E2FA40}"/>
          </ac:spMkLst>
        </pc:spChg>
        <pc:spChg chg="mod">
          <ac:chgData name="Laura Amy Daīnes" userId="4c6a6cecbfa8f699" providerId="LiveId" clId="{83A65A40-E06C-D046-B3D2-925785DD949D}" dt="2021-03-07T17:03:42.057" v="8521"/>
          <ac:spMkLst>
            <pc:docMk/>
            <pc:sldMk cId="2914169636" sldId="270"/>
            <ac:spMk id="4" creationId="{3082CB5C-C719-1346-8319-FEA6E015E677}"/>
          </ac:spMkLst>
        </pc:spChg>
      </pc:sldChg>
      <pc:sldChg chg="modSp add mod ord">
        <pc:chgData name="Laura Amy Daīnes" userId="4c6a6cecbfa8f699" providerId="LiveId" clId="{83A65A40-E06C-D046-B3D2-925785DD949D}" dt="2021-03-07T17:03:42.057" v="8521"/>
        <pc:sldMkLst>
          <pc:docMk/>
          <pc:sldMk cId="3759776606" sldId="271"/>
        </pc:sldMkLst>
        <pc:spChg chg="mod">
          <ac:chgData name="Laura Amy Daīnes" userId="4c6a6cecbfa8f699" providerId="LiveId" clId="{83A65A40-E06C-D046-B3D2-925785DD949D}" dt="2021-03-07T17:03:42.057" v="8521"/>
          <ac:spMkLst>
            <pc:docMk/>
            <pc:sldMk cId="3759776606" sldId="271"/>
            <ac:spMk id="2" creationId="{934D4AC3-E914-D34E-80ED-EA8051E2FA40}"/>
          </ac:spMkLst>
        </pc:spChg>
        <pc:spChg chg="mod">
          <ac:chgData name="Laura Amy Daīnes" userId="4c6a6cecbfa8f699" providerId="LiveId" clId="{83A65A40-E06C-D046-B3D2-925785DD949D}" dt="2021-03-07T17:03:42.057" v="8521"/>
          <ac:spMkLst>
            <pc:docMk/>
            <pc:sldMk cId="3759776606" sldId="271"/>
            <ac:spMk id="4" creationId="{3082CB5C-C719-1346-8319-FEA6E015E677}"/>
          </ac:spMkLst>
        </pc:spChg>
      </pc:sldChg>
      <pc:sldChg chg="modSp add mod ord">
        <pc:chgData name="Laura Amy Daīnes" userId="4c6a6cecbfa8f699" providerId="LiveId" clId="{83A65A40-E06C-D046-B3D2-925785DD949D}" dt="2021-03-07T17:03:42.057" v="8521"/>
        <pc:sldMkLst>
          <pc:docMk/>
          <pc:sldMk cId="205755458" sldId="272"/>
        </pc:sldMkLst>
        <pc:spChg chg="mod">
          <ac:chgData name="Laura Amy Daīnes" userId="4c6a6cecbfa8f699" providerId="LiveId" clId="{83A65A40-E06C-D046-B3D2-925785DD949D}" dt="2021-03-04T12:30:17.008" v="3334" actId="20577"/>
          <ac:spMkLst>
            <pc:docMk/>
            <pc:sldMk cId="205755458" sldId="272"/>
            <ac:spMk id="2" creationId="{934D4AC3-E914-D34E-80ED-EA8051E2FA40}"/>
          </ac:spMkLst>
        </pc:spChg>
        <pc:spChg chg="mod">
          <ac:chgData name="Laura Amy Daīnes" userId="4c6a6cecbfa8f699" providerId="LiveId" clId="{83A65A40-E06C-D046-B3D2-925785DD949D}" dt="2021-03-07T17:03:42.057" v="8521"/>
          <ac:spMkLst>
            <pc:docMk/>
            <pc:sldMk cId="205755458" sldId="272"/>
            <ac:spMk id="4" creationId="{3082CB5C-C719-1346-8319-FEA6E015E677}"/>
          </ac:spMkLst>
        </pc:spChg>
      </pc:sldChg>
      <pc:sldChg chg="modSp add del mod">
        <pc:chgData name="Laura Amy Daīnes" userId="4c6a6cecbfa8f699" providerId="LiveId" clId="{83A65A40-E06C-D046-B3D2-925785DD949D}" dt="2021-02-27T13:47:02.672" v="3265" actId="2696"/>
        <pc:sldMkLst>
          <pc:docMk/>
          <pc:sldMk cId="3116063631" sldId="273"/>
        </pc:sldMkLst>
        <pc:spChg chg="mod">
          <ac:chgData name="Laura Amy Daīnes" userId="4c6a6cecbfa8f699" providerId="LiveId" clId="{83A65A40-E06C-D046-B3D2-925785DD949D}" dt="2021-02-18T10:07:03.116" v="304" actId="20577"/>
          <ac:spMkLst>
            <pc:docMk/>
            <pc:sldMk cId="3116063631" sldId="273"/>
            <ac:spMk id="3" creationId="{9CAB67EF-0D6E-3041-A087-9599D6FFA5B9}"/>
          </ac:spMkLst>
        </pc:spChg>
      </pc:sldChg>
      <pc:sldChg chg="modSp add del mod">
        <pc:chgData name="Laura Amy Daīnes" userId="4c6a6cecbfa8f699" providerId="LiveId" clId="{83A65A40-E06C-D046-B3D2-925785DD949D}" dt="2021-03-10T08:29:10.110" v="9533" actId="2696"/>
        <pc:sldMkLst>
          <pc:docMk/>
          <pc:sldMk cId="1163059484" sldId="274"/>
        </pc:sldMkLst>
        <pc:spChg chg="mod">
          <ac:chgData name="Laura Amy Daīnes" userId="4c6a6cecbfa8f699" providerId="LiveId" clId="{83A65A40-E06C-D046-B3D2-925785DD949D}" dt="2021-03-09T14:21:00.838" v="9466" actId="20577"/>
          <ac:spMkLst>
            <pc:docMk/>
            <pc:sldMk cId="1163059484" sldId="274"/>
            <ac:spMk id="3" creationId="{9CAB67EF-0D6E-3041-A087-9599D6FFA5B9}"/>
          </ac:spMkLst>
        </pc:spChg>
        <pc:spChg chg="mod">
          <ac:chgData name="Laura Amy Daīnes" userId="4c6a6cecbfa8f699" providerId="LiveId" clId="{83A65A40-E06C-D046-B3D2-925785DD949D}" dt="2021-03-07T17:03:42.057" v="8521"/>
          <ac:spMkLst>
            <pc:docMk/>
            <pc:sldMk cId="1163059484" sldId="274"/>
            <ac:spMk id="5" creationId="{FAA0643A-1C13-0F4B-B878-A8C88F502CD0}"/>
          </ac:spMkLst>
        </pc:spChg>
      </pc:sldChg>
      <pc:sldChg chg="add del">
        <pc:chgData name="Laura Amy Daīnes" userId="4c6a6cecbfa8f699" providerId="LiveId" clId="{83A65A40-E06C-D046-B3D2-925785DD949D}" dt="2021-02-18T10:15:19.234" v="325" actId="2696"/>
        <pc:sldMkLst>
          <pc:docMk/>
          <pc:sldMk cId="665827130" sldId="275"/>
        </pc:sldMkLst>
      </pc:sldChg>
      <pc:sldChg chg="add del">
        <pc:chgData name="Laura Amy Daīnes" userId="4c6a6cecbfa8f699" providerId="LiveId" clId="{83A65A40-E06C-D046-B3D2-925785DD949D}" dt="2021-02-18T10:15:19.671" v="326" actId="2696"/>
        <pc:sldMkLst>
          <pc:docMk/>
          <pc:sldMk cId="2619762287" sldId="276"/>
        </pc:sldMkLst>
      </pc:sldChg>
      <pc:sldChg chg="addSp delSp modSp add mod setBg delDesignElem">
        <pc:chgData name="Laura Amy Daīnes" userId="4c6a6cecbfa8f699" providerId="LiveId" clId="{83A65A40-E06C-D046-B3D2-925785DD949D}" dt="2021-03-07T17:03:42.057" v="8521"/>
        <pc:sldMkLst>
          <pc:docMk/>
          <pc:sldMk cId="2462385029" sldId="277"/>
        </pc:sldMkLst>
        <pc:spChg chg="del mod">
          <ac:chgData name="Laura Amy Daīnes" userId="4c6a6cecbfa8f699" providerId="LiveId" clId="{83A65A40-E06C-D046-B3D2-925785DD949D}" dt="2021-02-18T10:15:37.687" v="329"/>
          <ac:spMkLst>
            <pc:docMk/>
            <pc:sldMk cId="2462385029" sldId="277"/>
            <ac:spMk id="3" creationId="{99FED7C8-9E1B-374F-851A-D2FF8421207C}"/>
          </ac:spMkLst>
        </pc:spChg>
        <pc:spChg chg="mod ord">
          <ac:chgData name="Laura Amy Daīnes" userId="4c6a6cecbfa8f699" providerId="LiveId" clId="{83A65A40-E06C-D046-B3D2-925785DD949D}" dt="2021-02-18T10:15:42.610" v="332" actId="26606"/>
          <ac:spMkLst>
            <pc:docMk/>
            <pc:sldMk cId="2462385029" sldId="277"/>
            <ac:spMk id="5" creationId="{AF7BB492-F951-2B46-9F97-263D5865F45C}"/>
          </ac:spMkLst>
        </pc:spChg>
        <pc:spChg chg="mod">
          <ac:chgData name="Laura Amy Daīnes" userId="4c6a6cecbfa8f699" providerId="LiveId" clId="{83A65A40-E06C-D046-B3D2-925785DD949D}" dt="2021-02-18T10:17:22.771" v="453" actId="1076"/>
          <ac:spMkLst>
            <pc:docMk/>
            <pc:sldMk cId="2462385029" sldId="277"/>
            <ac:spMk id="8" creationId="{388245D4-0D99-DB4B-A763-E5F8969F659A}"/>
          </ac:spMkLst>
        </pc:spChg>
        <pc:spChg chg="add del">
          <ac:chgData name="Laura Amy Daīnes" userId="4c6a6cecbfa8f699" providerId="LiveId" clId="{83A65A40-E06C-D046-B3D2-925785DD949D}" dt="2021-03-07T17:03:42.057" v="8521"/>
          <ac:spMkLst>
            <pc:docMk/>
            <pc:sldMk cId="2462385029" sldId="277"/>
            <ac:spMk id="22" creationId="{5669AB50-4CAD-4D10-A09A-A0C01AF9E6F6}"/>
          </ac:spMkLst>
        </pc:spChg>
        <pc:grpChg chg="add del">
          <ac:chgData name="Laura Amy Daīnes" userId="4c6a6cecbfa8f699" providerId="LiveId" clId="{83A65A40-E06C-D046-B3D2-925785DD949D}" dt="2021-03-07T17:03:42.057" v="8521"/>
          <ac:grpSpMkLst>
            <pc:docMk/>
            <pc:sldMk cId="2462385029" sldId="277"/>
            <ac:grpSpMk id="13" creationId="{5A992EA8-A2AE-480C-BFF9-7B134643975C}"/>
          </ac:grpSpMkLst>
        </pc:grpChg>
        <pc:grpChg chg="add del">
          <ac:chgData name="Laura Amy Daīnes" userId="4c6a6cecbfa8f699" providerId="LiveId" clId="{83A65A40-E06C-D046-B3D2-925785DD949D}" dt="2021-03-07T17:03:42.057" v="8521"/>
          <ac:grpSpMkLst>
            <pc:docMk/>
            <pc:sldMk cId="2462385029" sldId="277"/>
            <ac:grpSpMk id="24" creationId="{68B27BBA-AE99-4D00-A26E-0B49DA4B37AC}"/>
          </ac:grpSpMkLst>
        </pc:grpChg>
        <pc:picChg chg="add mod ord">
          <ac:chgData name="Laura Amy Daīnes" userId="4c6a6cecbfa8f699" providerId="LiveId" clId="{83A65A40-E06C-D046-B3D2-925785DD949D}" dt="2021-02-18T10:16:00.291" v="338" actId="1076"/>
          <ac:picMkLst>
            <pc:docMk/>
            <pc:sldMk cId="2462385029" sldId="277"/>
            <ac:picMk id="4" creationId="{D6CF24F9-F822-E449-BBD0-6EF695B4AF1B}"/>
          </ac:picMkLst>
        </pc:picChg>
      </pc:sldChg>
      <pc:sldChg chg="modSp add mod ord">
        <pc:chgData name="Laura Amy Daīnes" userId="4c6a6cecbfa8f699" providerId="LiveId" clId="{83A65A40-E06C-D046-B3D2-925785DD949D}" dt="2021-03-07T17:03:42.057" v="8521"/>
        <pc:sldMkLst>
          <pc:docMk/>
          <pc:sldMk cId="3476797384" sldId="278"/>
        </pc:sldMkLst>
        <pc:spChg chg="mod">
          <ac:chgData name="Laura Amy Daīnes" userId="4c6a6cecbfa8f699" providerId="LiveId" clId="{83A65A40-E06C-D046-B3D2-925785DD949D}" dt="2021-03-06T16:54:10.067" v="6582" actId="27636"/>
          <ac:spMkLst>
            <pc:docMk/>
            <pc:sldMk cId="3476797384" sldId="278"/>
            <ac:spMk id="3" creationId="{99FED7C8-9E1B-374F-851A-D2FF8421207C}"/>
          </ac:spMkLst>
        </pc:spChg>
        <pc:spChg chg="mod">
          <ac:chgData name="Laura Amy Daīnes" userId="4c6a6cecbfa8f699" providerId="LiveId" clId="{83A65A40-E06C-D046-B3D2-925785DD949D}" dt="2021-03-07T17:03:42.057" v="8521"/>
          <ac:spMkLst>
            <pc:docMk/>
            <pc:sldMk cId="3476797384" sldId="278"/>
            <ac:spMk id="5" creationId="{AF7BB492-F951-2B46-9F97-263D5865F45C}"/>
          </ac:spMkLst>
        </pc:spChg>
        <pc:spChg chg="mod">
          <ac:chgData name="Laura Amy Daīnes" userId="4c6a6cecbfa8f699" providerId="LiveId" clId="{83A65A40-E06C-D046-B3D2-925785DD949D}" dt="2021-03-06T16:51:24.595" v="6462" actId="1076"/>
          <ac:spMkLst>
            <pc:docMk/>
            <pc:sldMk cId="3476797384" sldId="278"/>
            <ac:spMk id="8" creationId="{388245D4-0D99-DB4B-A763-E5F8969F659A}"/>
          </ac:spMkLst>
        </pc:spChg>
      </pc:sldChg>
      <pc:sldChg chg="addSp delSp modSp add mod ord">
        <pc:chgData name="Laura Amy Daīnes" userId="4c6a6cecbfa8f699" providerId="LiveId" clId="{83A65A40-E06C-D046-B3D2-925785DD949D}" dt="2021-03-12T08:24:00.265" v="10147" actId="27636"/>
        <pc:sldMkLst>
          <pc:docMk/>
          <pc:sldMk cId="1688269753" sldId="279"/>
        </pc:sldMkLst>
        <pc:spChg chg="mod">
          <ac:chgData name="Laura Amy Daīnes" userId="4c6a6cecbfa8f699" providerId="LiveId" clId="{83A65A40-E06C-D046-B3D2-925785DD949D}" dt="2021-03-12T08:24:00.265" v="10147" actId="27636"/>
          <ac:spMkLst>
            <pc:docMk/>
            <pc:sldMk cId="1688269753" sldId="279"/>
            <ac:spMk id="3" creationId="{99FED7C8-9E1B-374F-851A-D2FF8421207C}"/>
          </ac:spMkLst>
        </pc:spChg>
        <pc:spChg chg="add del mod">
          <ac:chgData name="Laura Amy Daīnes" userId="4c6a6cecbfa8f699" providerId="LiveId" clId="{83A65A40-E06C-D046-B3D2-925785DD949D}" dt="2021-03-07T17:29:11.608" v="8763" actId="478"/>
          <ac:spMkLst>
            <pc:docMk/>
            <pc:sldMk cId="1688269753" sldId="279"/>
            <ac:spMk id="4" creationId="{07F55580-ABCA-D544-94B3-BF0D8474024C}"/>
          </ac:spMkLst>
        </pc:spChg>
        <pc:spChg chg="mod">
          <ac:chgData name="Laura Amy Daīnes" userId="4c6a6cecbfa8f699" providerId="LiveId" clId="{83A65A40-E06C-D046-B3D2-925785DD949D}" dt="2021-03-07T17:03:42.057" v="8521"/>
          <ac:spMkLst>
            <pc:docMk/>
            <pc:sldMk cId="1688269753" sldId="279"/>
            <ac:spMk id="5" creationId="{AF7BB492-F951-2B46-9F97-263D5865F45C}"/>
          </ac:spMkLst>
        </pc:spChg>
        <pc:spChg chg="add mod">
          <ac:chgData name="Laura Amy Daīnes" userId="4c6a6cecbfa8f699" providerId="LiveId" clId="{83A65A40-E06C-D046-B3D2-925785DD949D}" dt="2021-03-10T10:13:32.225" v="9808" actId="20577"/>
          <ac:spMkLst>
            <pc:docMk/>
            <pc:sldMk cId="1688269753" sldId="279"/>
            <ac:spMk id="7" creationId="{AE5E69FE-AD48-8D41-BDDB-75A493FEEDC2}"/>
          </ac:spMkLst>
        </pc:spChg>
        <pc:spChg chg="del">
          <ac:chgData name="Laura Amy Daīnes" userId="4c6a6cecbfa8f699" providerId="LiveId" clId="{83A65A40-E06C-D046-B3D2-925785DD949D}" dt="2021-03-07T17:29:10.116" v="8762" actId="478"/>
          <ac:spMkLst>
            <pc:docMk/>
            <pc:sldMk cId="1688269753" sldId="279"/>
            <ac:spMk id="8" creationId="{388245D4-0D99-DB4B-A763-E5F8969F659A}"/>
          </ac:spMkLst>
        </pc:spChg>
      </pc:sldChg>
      <pc:sldChg chg="modSp add del">
        <pc:chgData name="Laura Amy Daīnes" userId="4c6a6cecbfa8f699" providerId="LiveId" clId="{83A65A40-E06C-D046-B3D2-925785DD949D}" dt="2021-03-07T17:29:24.731" v="8766" actId="2696"/>
        <pc:sldMkLst>
          <pc:docMk/>
          <pc:sldMk cId="2429874067" sldId="280"/>
        </pc:sldMkLst>
        <pc:spChg chg="mod">
          <ac:chgData name="Laura Amy Daīnes" userId="4c6a6cecbfa8f699" providerId="LiveId" clId="{83A65A40-E06C-D046-B3D2-925785DD949D}" dt="2021-03-07T17:03:42.057" v="8521"/>
          <ac:spMkLst>
            <pc:docMk/>
            <pc:sldMk cId="2429874067" sldId="280"/>
            <ac:spMk id="3" creationId="{99FED7C8-9E1B-374F-851A-D2FF8421207C}"/>
          </ac:spMkLst>
        </pc:spChg>
        <pc:spChg chg="mod">
          <ac:chgData name="Laura Amy Daīnes" userId="4c6a6cecbfa8f699" providerId="LiveId" clId="{83A65A40-E06C-D046-B3D2-925785DD949D}" dt="2021-03-07T17:03:42.057" v="8521"/>
          <ac:spMkLst>
            <pc:docMk/>
            <pc:sldMk cId="2429874067" sldId="280"/>
            <ac:spMk id="5" creationId="{AF7BB492-F951-2B46-9F97-263D5865F45C}"/>
          </ac:spMkLst>
        </pc:spChg>
      </pc:sldChg>
      <pc:sldChg chg="modSp add mod">
        <pc:chgData name="Laura Amy Daīnes" userId="4c6a6cecbfa8f699" providerId="LiveId" clId="{83A65A40-E06C-D046-B3D2-925785DD949D}" dt="2021-03-10T10:22:57.825" v="9884" actId="20577"/>
        <pc:sldMkLst>
          <pc:docMk/>
          <pc:sldMk cId="3509162353" sldId="281"/>
        </pc:sldMkLst>
        <pc:spChg chg="mod">
          <ac:chgData name="Laura Amy Daīnes" userId="4c6a6cecbfa8f699" providerId="LiveId" clId="{83A65A40-E06C-D046-B3D2-925785DD949D}" dt="2021-03-07T17:03:42.057" v="8521"/>
          <ac:spMkLst>
            <pc:docMk/>
            <pc:sldMk cId="3509162353" sldId="281"/>
            <ac:spMk id="3" creationId="{99FED7C8-9E1B-374F-851A-D2FF8421207C}"/>
          </ac:spMkLst>
        </pc:spChg>
        <pc:spChg chg="mod">
          <ac:chgData name="Laura Amy Daīnes" userId="4c6a6cecbfa8f699" providerId="LiveId" clId="{83A65A40-E06C-D046-B3D2-925785DD949D}" dt="2021-03-07T17:03:42.057" v="8521"/>
          <ac:spMkLst>
            <pc:docMk/>
            <pc:sldMk cId="3509162353" sldId="281"/>
            <ac:spMk id="5" creationId="{AF7BB492-F951-2B46-9F97-263D5865F45C}"/>
          </ac:spMkLst>
        </pc:spChg>
        <pc:spChg chg="mod">
          <ac:chgData name="Laura Amy Daīnes" userId="4c6a6cecbfa8f699" providerId="LiveId" clId="{83A65A40-E06C-D046-B3D2-925785DD949D}" dt="2021-03-10T10:22:57.825" v="9884" actId="20577"/>
          <ac:spMkLst>
            <pc:docMk/>
            <pc:sldMk cId="3509162353" sldId="281"/>
            <ac:spMk id="8" creationId="{388245D4-0D99-DB4B-A763-E5F8969F659A}"/>
          </ac:spMkLst>
        </pc:spChg>
      </pc:sldChg>
      <pc:sldChg chg="addSp delSp modSp add mod">
        <pc:chgData name="Laura Amy Daīnes" userId="4c6a6cecbfa8f699" providerId="LiveId" clId="{83A65A40-E06C-D046-B3D2-925785DD949D}" dt="2021-03-10T10:23:08.694" v="9887" actId="478"/>
        <pc:sldMkLst>
          <pc:docMk/>
          <pc:sldMk cId="2972808292" sldId="282"/>
        </pc:sldMkLst>
        <pc:spChg chg="mod">
          <ac:chgData name="Laura Amy Daīnes" userId="4c6a6cecbfa8f699" providerId="LiveId" clId="{83A65A40-E06C-D046-B3D2-925785DD949D}" dt="2021-03-10T08:36:33.441" v="9558" actId="20577"/>
          <ac:spMkLst>
            <pc:docMk/>
            <pc:sldMk cId="2972808292" sldId="282"/>
            <ac:spMk id="3" creationId="{99FED7C8-9E1B-374F-851A-D2FF8421207C}"/>
          </ac:spMkLst>
        </pc:spChg>
        <pc:spChg chg="add del mod">
          <ac:chgData name="Laura Amy Daīnes" userId="4c6a6cecbfa8f699" providerId="LiveId" clId="{83A65A40-E06C-D046-B3D2-925785DD949D}" dt="2021-03-10T10:23:08.694" v="9887" actId="478"/>
          <ac:spMkLst>
            <pc:docMk/>
            <pc:sldMk cId="2972808292" sldId="282"/>
            <ac:spMk id="4" creationId="{121D4C82-3FB3-1E41-B216-92C43E130644}"/>
          </ac:spMkLst>
        </pc:spChg>
        <pc:spChg chg="mod">
          <ac:chgData name="Laura Amy Daīnes" userId="4c6a6cecbfa8f699" providerId="LiveId" clId="{83A65A40-E06C-D046-B3D2-925785DD949D}" dt="2021-03-07T17:03:42.057" v="8521"/>
          <ac:spMkLst>
            <pc:docMk/>
            <pc:sldMk cId="2972808292" sldId="282"/>
            <ac:spMk id="5" creationId="{AF7BB492-F951-2B46-9F97-263D5865F45C}"/>
          </ac:spMkLst>
        </pc:spChg>
        <pc:spChg chg="add mod">
          <ac:chgData name="Laura Amy Daīnes" userId="4c6a6cecbfa8f699" providerId="LiveId" clId="{83A65A40-E06C-D046-B3D2-925785DD949D}" dt="2021-03-10T10:23:07.056" v="9886"/>
          <ac:spMkLst>
            <pc:docMk/>
            <pc:sldMk cId="2972808292" sldId="282"/>
            <ac:spMk id="7" creationId="{926031EB-6E35-3E49-9ED0-4A5312BE1ECC}"/>
          </ac:spMkLst>
        </pc:spChg>
        <pc:spChg chg="del">
          <ac:chgData name="Laura Amy Daīnes" userId="4c6a6cecbfa8f699" providerId="LiveId" clId="{83A65A40-E06C-D046-B3D2-925785DD949D}" dt="2021-03-10T10:23:05.780" v="9885" actId="478"/>
          <ac:spMkLst>
            <pc:docMk/>
            <pc:sldMk cId="2972808292" sldId="282"/>
            <ac:spMk id="8" creationId="{388245D4-0D99-DB4B-A763-E5F8969F659A}"/>
          </ac:spMkLst>
        </pc:spChg>
      </pc:sldChg>
      <pc:sldChg chg="addSp delSp modSp add mod delDesignElem">
        <pc:chgData name="Laura Amy Daīnes" userId="4c6a6cecbfa8f699" providerId="LiveId" clId="{83A65A40-E06C-D046-B3D2-925785DD949D}" dt="2021-03-07T17:03:42.057" v="8521"/>
        <pc:sldMkLst>
          <pc:docMk/>
          <pc:sldMk cId="3440181682" sldId="283"/>
        </pc:sldMkLst>
        <pc:spChg chg="add del mod">
          <ac:chgData name="Laura Amy Daīnes" userId="4c6a6cecbfa8f699" providerId="LiveId" clId="{83A65A40-E06C-D046-B3D2-925785DD949D}" dt="2021-02-18T10:19:03.135" v="456"/>
          <ac:spMkLst>
            <pc:docMk/>
            <pc:sldMk cId="3440181682" sldId="283"/>
            <ac:spMk id="3" creationId="{29F41876-0493-8343-A537-DB0C23B5E5DD}"/>
          </ac:spMkLst>
        </pc:spChg>
        <pc:spChg chg="mod">
          <ac:chgData name="Laura Amy Daīnes" userId="4c6a6cecbfa8f699" providerId="LiveId" clId="{83A65A40-E06C-D046-B3D2-925785DD949D}" dt="2021-02-18T10:19:13.344" v="462" actId="20577"/>
          <ac:spMkLst>
            <pc:docMk/>
            <pc:sldMk cId="3440181682" sldId="283"/>
            <ac:spMk id="8" creationId="{388245D4-0D99-DB4B-A763-E5F8969F659A}"/>
          </ac:spMkLst>
        </pc:spChg>
        <pc:spChg chg="add del">
          <ac:chgData name="Laura Amy Daīnes" userId="4c6a6cecbfa8f699" providerId="LiveId" clId="{83A65A40-E06C-D046-B3D2-925785DD949D}" dt="2021-03-07T17:03:42.057" v="8521"/>
          <ac:spMkLst>
            <pc:docMk/>
            <pc:sldMk cId="3440181682" sldId="283"/>
            <ac:spMk id="22" creationId="{5669AB50-4CAD-4D10-A09A-A0C01AF9E6F6}"/>
          </ac:spMkLst>
        </pc:spChg>
        <pc:grpChg chg="add del">
          <ac:chgData name="Laura Amy Daīnes" userId="4c6a6cecbfa8f699" providerId="LiveId" clId="{83A65A40-E06C-D046-B3D2-925785DD949D}" dt="2021-03-07T17:03:42.057" v="8521"/>
          <ac:grpSpMkLst>
            <pc:docMk/>
            <pc:sldMk cId="3440181682" sldId="283"/>
            <ac:grpSpMk id="13" creationId="{5A992EA8-A2AE-480C-BFF9-7B134643975C}"/>
          </ac:grpSpMkLst>
        </pc:grpChg>
        <pc:grpChg chg="add del">
          <ac:chgData name="Laura Amy Daīnes" userId="4c6a6cecbfa8f699" providerId="LiveId" clId="{83A65A40-E06C-D046-B3D2-925785DD949D}" dt="2021-03-07T17:03:42.057" v="8521"/>
          <ac:grpSpMkLst>
            <pc:docMk/>
            <pc:sldMk cId="3440181682" sldId="283"/>
            <ac:grpSpMk id="24" creationId="{68B27BBA-AE99-4D00-A26E-0B49DA4B37AC}"/>
          </ac:grpSpMkLst>
        </pc:grpChg>
        <pc:picChg chg="del">
          <ac:chgData name="Laura Amy Daīnes" userId="4c6a6cecbfa8f699" providerId="LiveId" clId="{83A65A40-E06C-D046-B3D2-925785DD949D}" dt="2021-02-18T10:18:09.063" v="455" actId="478"/>
          <ac:picMkLst>
            <pc:docMk/>
            <pc:sldMk cId="3440181682" sldId="283"/>
            <ac:picMk id="4" creationId="{D6CF24F9-F822-E449-BBD0-6EF695B4AF1B}"/>
          </ac:picMkLst>
        </pc:picChg>
        <pc:picChg chg="add mod">
          <ac:chgData name="Laura Amy Daīnes" userId="4c6a6cecbfa8f699" providerId="LiveId" clId="{83A65A40-E06C-D046-B3D2-925785DD949D}" dt="2021-02-27T13:50:07.465" v="3304" actId="1076"/>
          <ac:picMkLst>
            <pc:docMk/>
            <pc:sldMk cId="3440181682" sldId="283"/>
            <ac:picMk id="7" creationId="{6188BEF8-F5E6-A34B-844D-F081DD4AD045}"/>
          </ac:picMkLst>
        </pc:picChg>
      </pc:sldChg>
      <pc:sldChg chg="addSp delSp modSp add mod">
        <pc:chgData name="Laura Amy Daīnes" userId="4c6a6cecbfa8f699" providerId="LiveId" clId="{83A65A40-E06C-D046-B3D2-925785DD949D}" dt="2021-03-10T10:23:14.973" v="9890" actId="478"/>
        <pc:sldMkLst>
          <pc:docMk/>
          <pc:sldMk cId="1005535498" sldId="284"/>
        </pc:sldMkLst>
        <pc:spChg chg="mod">
          <ac:chgData name="Laura Amy Daīnes" userId="4c6a6cecbfa8f699" providerId="LiveId" clId="{83A65A40-E06C-D046-B3D2-925785DD949D}" dt="2021-03-10T10:22:24.502" v="9876" actId="20577"/>
          <ac:spMkLst>
            <pc:docMk/>
            <pc:sldMk cId="1005535498" sldId="284"/>
            <ac:spMk id="3" creationId="{99FED7C8-9E1B-374F-851A-D2FF8421207C}"/>
          </ac:spMkLst>
        </pc:spChg>
        <pc:spChg chg="add del mod">
          <ac:chgData name="Laura Amy Daīnes" userId="4c6a6cecbfa8f699" providerId="LiveId" clId="{83A65A40-E06C-D046-B3D2-925785DD949D}" dt="2021-03-10T10:23:14.973" v="9890" actId="478"/>
          <ac:spMkLst>
            <pc:docMk/>
            <pc:sldMk cId="1005535498" sldId="284"/>
            <ac:spMk id="4" creationId="{97297174-5707-4048-8631-9DBBF724CA74}"/>
          </ac:spMkLst>
        </pc:spChg>
        <pc:spChg chg="mod">
          <ac:chgData name="Laura Amy Daīnes" userId="4c6a6cecbfa8f699" providerId="LiveId" clId="{83A65A40-E06C-D046-B3D2-925785DD949D}" dt="2021-03-07T17:03:42.057" v="8521"/>
          <ac:spMkLst>
            <pc:docMk/>
            <pc:sldMk cId="1005535498" sldId="284"/>
            <ac:spMk id="5" creationId="{AF7BB492-F951-2B46-9F97-263D5865F45C}"/>
          </ac:spMkLst>
        </pc:spChg>
        <pc:spChg chg="add mod">
          <ac:chgData name="Laura Amy Daīnes" userId="4c6a6cecbfa8f699" providerId="LiveId" clId="{83A65A40-E06C-D046-B3D2-925785DD949D}" dt="2021-03-10T10:23:13.034" v="9889"/>
          <ac:spMkLst>
            <pc:docMk/>
            <pc:sldMk cId="1005535498" sldId="284"/>
            <ac:spMk id="7" creationId="{95B87E1D-1598-1B4A-82F1-F33F9AF03634}"/>
          </ac:spMkLst>
        </pc:spChg>
        <pc:spChg chg="del">
          <ac:chgData name="Laura Amy Daīnes" userId="4c6a6cecbfa8f699" providerId="LiveId" clId="{83A65A40-E06C-D046-B3D2-925785DD949D}" dt="2021-03-10T10:23:12.071" v="9888" actId="478"/>
          <ac:spMkLst>
            <pc:docMk/>
            <pc:sldMk cId="1005535498" sldId="284"/>
            <ac:spMk id="8" creationId="{388245D4-0D99-DB4B-A763-E5F8969F659A}"/>
          </ac:spMkLst>
        </pc:spChg>
      </pc:sldChg>
      <pc:sldChg chg="modSp add del mod">
        <pc:chgData name="Laura Amy Daīnes" userId="4c6a6cecbfa8f699" providerId="LiveId" clId="{83A65A40-E06C-D046-B3D2-925785DD949D}" dt="2021-03-10T10:22:28.230" v="9877" actId="2696"/>
        <pc:sldMkLst>
          <pc:docMk/>
          <pc:sldMk cId="1983676718" sldId="285"/>
        </pc:sldMkLst>
        <pc:spChg chg="mod">
          <ac:chgData name="Laura Amy Daīnes" userId="4c6a6cecbfa8f699" providerId="LiveId" clId="{83A65A40-E06C-D046-B3D2-925785DD949D}" dt="2021-03-10T10:22:08.339" v="9858" actId="21"/>
          <ac:spMkLst>
            <pc:docMk/>
            <pc:sldMk cId="1983676718" sldId="285"/>
            <ac:spMk id="3" creationId="{99FED7C8-9E1B-374F-851A-D2FF8421207C}"/>
          </ac:spMkLst>
        </pc:spChg>
        <pc:spChg chg="mod">
          <ac:chgData name="Laura Amy Daīnes" userId="4c6a6cecbfa8f699" providerId="LiveId" clId="{83A65A40-E06C-D046-B3D2-925785DD949D}" dt="2021-03-07T17:03:42.057" v="8521"/>
          <ac:spMkLst>
            <pc:docMk/>
            <pc:sldMk cId="1983676718" sldId="285"/>
            <ac:spMk id="5" creationId="{AF7BB492-F951-2B46-9F97-263D5865F45C}"/>
          </ac:spMkLst>
        </pc:spChg>
      </pc:sldChg>
      <pc:sldChg chg="addSp delSp modSp add mod">
        <pc:chgData name="Laura Amy Daīnes" userId="4c6a6cecbfa8f699" providerId="LiveId" clId="{83A65A40-E06C-D046-B3D2-925785DD949D}" dt="2021-03-10T10:23:22.550" v="9893" actId="478"/>
        <pc:sldMkLst>
          <pc:docMk/>
          <pc:sldMk cId="4250220500" sldId="286"/>
        </pc:sldMkLst>
        <pc:spChg chg="mod">
          <ac:chgData name="Laura Amy Daīnes" userId="4c6a6cecbfa8f699" providerId="LiveId" clId="{83A65A40-E06C-D046-B3D2-925785DD949D}" dt="2021-03-07T17:03:42.057" v="8521"/>
          <ac:spMkLst>
            <pc:docMk/>
            <pc:sldMk cId="4250220500" sldId="286"/>
            <ac:spMk id="3" creationId="{99FED7C8-9E1B-374F-851A-D2FF8421207C}"/>
          </ac:spMkLst>
        </pc:spChg>
        <pc:spChg chg="add del mod">
          <ac:chgData name="Laura Amy Daīnes" userId="4c6a6cecbfa8f699" providerId="LiveId" clId="{83A65A40-E06C-D046-B3D2-925785DD949D}" dt="2021-03-10T10:23:22.550" v="9893" actId="478"/>
          <ac:spMkLst>
            <pc:docMk/>
            <pc:sldMk cId="4250220500" sldId="286"/>
            <ac:spMk id="4" creationId="{2A5653CA-650F-CD4C-9691-05937A6A60FB}"/>
          </ac:spMkLst>
        </pc:spChg>
        <pc:spChg chg="mod">
          <ac:chgData name="Laura Amy Daīnes" userId="4c6a6cecbfa8f699" providerId="LiveId" clId="{83A65A40-E06C-D046-B3D2-925785DD949D}" dt="2021-03-07T17:03:42.057" v="8521"/>
          <ac:spMkLst>
            <pc:docMk/>
            <pc:sldMk cId="4250220500" sldId="286"/>
            <ac:spMk id="5" creationId="{AF7BB492-F951-2B46-9F97-263D5865F45C}"/>
          </ac:spMkLst>
        </pc:spChg>
        <pc:spChg chg="add mod">
          <ac:chgData name="Laura Amy Daīnes" userId="4c6a6cecbfa8f699" providerId="LiveId" clId="{83A65A40-E06C-D046-B3D2-925785DD949D}" dt="2021-03-10T10:23:20.950" v="9892"/>
          <ac:spMkLst>
            <pc:docMk/>
            <pc:sldMk cId="4250220500" sldId="286"/>
            <ac:spMk id="7" creationId="{963CCAC6-DB32-134E-9449-861985226478}"/>
          </ac:spMkLst>
        </pc:spChg>
        <pc:spChg chg="del">
          <ac:chgData name="Laura Amy Daīnes" userId="4c6a6cecbfa8f699" providerId="LiveId" clId="{83A65A40-E06C-D046-B3D2-925785DD949D}" dt="2021-03-10T10:23:20.029" v="9891" actId="478"/>
          <ac:spMkLst>
            <pc:docMk/>
            <pc:sldMk cId="4250220500" sldId="286"/>
            <ac:spMk id="8" creationId="{388245D4-0D99-DB4B-A763-E5F8969F659A}"/>
          </ac:spMkLst>
        </pc:spChg>
      </pc:sldChg>
      <pc:sldChg chg="addSp delSp modSp add mod ord">
        <pc:chgData name="Laura Amy Daīnes" userId="4c6a6cecbfa8f699" providerId="LiveId" clId="{83A65A40-E06C-D046-B3D2-925785DD949D}" dt="2021-03-10T10:43:03.049" v="9899" actId="1076"/>
        <pc:sldMkLst>
          <pc:docMk/>
          <pc:sldMk cId="1964570024" sldId="287"/>
        </pc:sldMkLst>
        <pc:spChg chg="mod">
          <ac:chgData name="Laura Amy Daīnes" userId="4c6a6cecbfa8f699" providerId="LiveId" clId="{83A65A40-E06C-D046-B3D2-925785DD949D}" dt="2021-03-10T08:43:44.298" v="9589" actId="20577"/>
          <ac:spMkLst>
            <pc:docMk/>
            <pc:sldMk cId="1964570024" sldId="287"/>
            <ac:spMk id="3" creationId="{99FED7C8-9E1B-374F-851A-D2FF8421207C}"/>
          </ac:spMkLst>
        </pc:spChg>
        <pc:spChg chg="add del mod">
          <ac:chgData name="Laura Amy Daīnes" userId="4c6a6cecbfa8f699" providerId="LiveId" clId="{83A65A40-E06C-D046-B3D2-925785DD949D}" dt="2021-03-05T09:48:16.771" v="4838" actId="478"/>
          <ac:spMkLst>
            <pc:docMk/>
            <pc:sldMk cId="1964570024" sldId="287"/>
            <ac:spMk id="4" creationId="{6A849F37-860C-8E4A-9454-088B71DF3549}"/>
          </ac:spMkLst>
        </pc:spChg>
        <pc:spChg chg="add del mod">
          <ac:chgData name="Laura Amy Daīnes" userId="4c6a6cecbfa8f699" providerId="LiveId" clId="{83A65A40-E06C-D046-B3D2-925785DD949D}" dt="2021-02-22T10:02:44.891" v="2852" actId="478"/>
          <ac:spMkLst>
            <pc:docMk/>
            <pc:sldMk cId="1964570024" sldId="287"/>
            <ac:spMk id="4" creationId="{AFE015B3-A116-8043-8D19-2EC99B7B7BD9}"/>
          </ac:spMkLst>
        </pc:spChg>
        <pc:spChg chg="mod">
          <ac:chgData name="Laura Amy Daīnes" userId="4c6a6cecbfa8f699" providerId="LiveId" clId="{83A65A40-E06C-D046-B3D2-925785DD949D}" dt="2021-03-07T17:03:42.057" v="8521"/>
          <ac:spMkLst>
            <pc:docMk/>
            <pc:sldMk cId="1964570024" sldId="287"/>
            <ac:spMk id="5" creationId="{AF7BB492-F951-2B46-9F97-263D5865F45C}"/>
          </ac:spMkLst>
        </pc:spChg>
        <pc:spChg chg="add del mod">
          <ac:chgData name="Laura Amy Daīnes" userId="4c6a6cecbfa8f699" providerId="LiveId" clId="{83A65A40-E06C-D046-B3D2-925785DD949D}" dt="2021-03-05T09:48:14.793" v="4836" actId="478"/>
          <ac:spMkLst>
            <pc:docMk/>
            <pc:sldMk cId="1964570024" sldId="287"/>
            <ac:spMk id="6" creationId="{2A518394-4139-884E-A0C8-6609FF7C9887}"/>
          </ac:spMkLst>
        </pc:spChg>
        <pc:spChg chg="add mod">
          <ac:chgData name="Laura Amy Daīnes" userId="4c6a6cecbfa8f699" providerId="LiveId" clId="{83A65A40-E06C-D046-B3D2-925785DD949D}" dt="2021-03-10T10:43:03.049" v="9899" actId="1076"/>
          <ac:spMkLst>
            <pc:docMk/>
            <pc:sldMk cId="1964570024" sldId="287"/>
            <ac:spMk id="7" creationId="{409DA30F-D37E-DD4A-ABC6-6AD51D1A9738}"/>
          </ac:spMkLst>
        </pc:spChg>
        <pc:spChg chg="add del mod">
          <ac:chgData name="Laura Amy Daīnes" userId="4c6a6cecbfa8f699" providerId="LiveId" clId="{83A65A40-E06C-D046-B3D2-925785DD949D}" dt="2021-03-04T16:05:46.293" v="4037" actId="478"/>
          <ac:spMkLst>
            <pc:docMk/>
            <pc:sldMk cId="1964570024" sldId="287"/>
            <ac:spMk id="7" creationId="{B42D3446-4CCB-AA4B-A901-7F8D1E35E202}"/>
          </ac:spMkLst>
        </pc:spChg>
        <pc:spChg chg="del">
          <ac:chgData name="Laura Amy Daīnes" userId="4c6a6cecbfa8f699" providerId="LiveId" clId="{83A65A40-E06C-D046-B3D2-925785DD949D}" dt="2021-02-22T10:02:41.605" v="2850" actId="478"/>
          <ac:spMkLst>
            <pc:docMk/>
            <pc:sldMk cId="1964570024" sldId="287"/>
            <ac:spMk id="8" creationId="{388245D4-0D99-DB4B-A763-E5F8969F659A}"/>
          </ac:spMkLst>
        </pc:spChg>
      </pc:sldChg>
      <pc:sldChg chg="modSp add del mod ord">
        <pc:chgData name="Laura Amy Daīnes" userId="4c6a6cecbfa8f699" providerId="LiveId" clId="{83A65A40-E06C-D046-B3D2-925785DD949D}" dt="2021-03-04T16:04:02.879" v="4002" actId="2696"/>
        <pc:sldMkLst>
          <pc:docMk/>
          <pc:sldMk cId="400441623" sldId="288"/>
        </pc:sldMkLst>
        <pc:spChg chg="mod">
          <ac:chgData name="Laura Amy Daīnes" userId="4c6a6cecbfa8f699" providerId="LiveId" clId="{83A65A40-E06C-D046-B3D2-925785DD949D}" dt="2021-03-04T16:03:45.775" v="3990" actId="21"/>
          <ac:spMkLst>
            <pc:docMk/>
            <pc:sldMk cId="400441623" sldId="288"/>
            <ac:spMk id="3" creationId="{99FED7C8-9E1B-374F-851A-D2FF8421207C}"/>
          </ac:spMkLst>
        </pc:spChg>
        <pc:spChg chg="mod">
          <ac:chgData name="Laura Amy Daīnes" userId="4c6a6cecbfa8f699" providerId="LiveId" clId="{83A65A40-E06C-D046-B3D2-925785DD949D}" dt="2021-02-18T10:47:32.749" v="669" actId="1076"/>
          <ac:spMkLst>
            <pc:docMk/>
            <pc:sldMk cId="400441623" sldId="288"/>
            <ac:spMk id="8" creationId="{388245D4-0D99-DB4B-A763-E5F8969F659A}"/>
          </ac:spMkLst>
        </pc:spChg>
      </pc:sldChg>
      <pc:sldChg chg="modSp add del mod">
        <pc:chgData name="Laura Amy Daīnes" userId="4c6a6cecbfa8f699" providerId="LiveId" clId="{83A65A40-E06C-D046-B3D2-925785DD949D}" dt="2021-02-22T09:56:29.284" v="2842" actId="2696"/>
        <pc:sldMkLst>
          <pc:docMk/>
          <pc:sldMk cId="2373791418" sldId="289"/>
        </pc:sldMkLst>
        <pc:spChg chg="mod">
          <ac:chgData name="Laura Amy Daīnes" userId="4c6a6cecbfa8f699" providerId="LiveId" clId="{83A65A40-E06C-D046-B3D2-925785DD949D}" dt="2021-02-21T17:03:02.354" v="2785" actId="20577"/>
          <ac:spMkLst>
            <pc:docMk/>
            <pc:sldMk cId="2373791418" sldId="289"/>
            <ac:spMk id="3" creationId="{99FED7C8-9E1B-374F-851A-D2FF8421207C}"/>
          </ac:spMkLst>
        </pc:spChg>
      </pc:sldChg>
      <pc:sldChg chg="modSp add mod">
        <pc:chgData name="Laura Amy Daīnes" userId="4c6a6cecbfa8f699" providerId="LiveId" clId="{83A65A40-E06C-D046-B3D2-925785DD949D}" dt="2021-03-07T17:03:42.057" v="8521"/>
        <pc:sldMkLst>
          <pc:docMk/>
          <pc:sldMk cId="3538700136" sldId="290"/>
        </pc:sldMkLst>
        <pc:spChg chg="mod">
          <ac:chgData name="Laura Amy Daīnes" userId="4c6a6cecbfa8f699" providerId="LiveId" clId="{83A65A40-E06C-D046-B3D2-925785DD949D}" dt="2021-03-07T17:03:42.057" v="8521"/>
          <ac:spMkLst>
            <pc:docMk/>
            <pc:sldMk cId="3538700136" sldId="290"/>
            <ac:spMk id="3" creationId="{99FED7C8-9E1B-374F-851A-D2FF8421207C}"/>
          </ac:spMkLst>
        </pc:spChg>
        <pc:spChg chg="mod">
          <ac:chgData name="Laura Amy Daīnes" userId="4c6a6cecbfa8f699" providerId="LiveId" clId="{83A65A40-E06C-D046-B3D2-925785DD949D}" dt="2021-03-07T17:03:42.057" v="8521"/>
          <ac:spMkLst>
            <pc:docMk/>
            <pc:sldMk cId="3538700136" sldId="290"/>
            <ac:spMk id="5" creationId="{AF7BB492-F951-2B46-9F97-263D5865F45C}"/>
          </ac:spMkLst>
        </pc:spChg>
        <pc:spChg chg="mod">
          <ac:chgData name="Laura Amy Daīnes" userId="4c6a6cecbfa8f699" providerId="LiveId" clId="{83A65A40-E06C-D046-B3D2-925785DD949D}" dt="2021-03-05T10:36:04.172" v="5222" actId="1076"/>
          <ac:spMkLst>
            <pc:docMk/>
            <pc:sldMk cId="3538700136" sldId="290"/>
            <ac:spMk id="8" creationId="{388245D4-0D99-DB4B-A763-E5F8969F659A}"/>
          </ac:spMkLst>
        </pc:spChg>
      </pc:sldChg>
      <pc:sldChg chg="addSp delSp modSp add mod setBg delDesignElem">
        <pc:chgData name="Laura Amy Daīnes" userId="4c6a6cecbfa8f699" providerId="LiveId" clId="{83A65A40-E06C-D046-B3D2-925785DD949D}" dt="2021-03-07T17:03:42.057" v="8521"/>
        <pc:sldMkLst>
          <pc:docMk/>
          <pc:sldMk cId="1176262980" sldId="291"/>
        </pc:sldMkLst>
        <pc:spChg chg="add del mod">
          <ac:chgData name="Laura Amy Daīnes" userId="4c6a6cecbfa8f699" providerId="LiveId" clId="{83A65A40-E06C-D046-B3D2-925785DD949D}" dt="2021-02-21T14:30:12.646" v="2148"/>
          <ac:spMkLst>
            <pc:docMk/>
            <pc:sldMk cId="1176262980" sldId="291"/>
            <ac:spMk id="3" creationId="{83FBEF74-82C4-9745-8680-592D3D17E55E}"/>
          </ac:spMkLst>
        </pc:spChg>
        <pc:spChg chg="del">
          <ac:chgData name="Laura Amy Daīnes" userId="4c6a6cecbfa8f699" providerId="LiveId" clId="{83A65A40-E06C-D046-B3D2-925785DD949D}" dt="2021-02-18T14:29:52.090" v="1884"/>
          <ac:spMkLst>
            <pc:docMk/>
            <pc:sldMk cId="1176262980" sldId="291"/>
            <ac:spMk id="3" creationId="{99FED7C8-9E1B-374F-851A-D2FF8421207C}"/>
          </ac:spMkLst>
        </pc:spChg>
        <pc:spChg chg="mod ord">
          <ac:chgData name="Laura Amy Daīnes" userId="4c6a6cecbfa8f699" providerId="LiveId" clId="{83A65A40-E06C-D046-B3D2-925785DD949D}" dt="2021-02-18T14:30:04.886" v="1890" actId="26606"/>
          <ac:spMkLst>
            <pc:docMk/>
            <pc:sldMk cId="1176262980" sldId="291"/>
            <ac:spMk id="5" creationId="{AF7BB492-F951-2B46-9F97-263D5865F45C}"/>
          </ac:spMkLst>
        </pc:spChg>
        <pc:spChg chg="add del mod">
          <ac:chgData name="Laura Amy Daīnes" userId="4c6a6cecbfa8f699" providerId="LiveId" clId="{83A65A40-E06C-D046-B3D2-925785DD949D}" dt="2021-02-18T14:36:16.236" v="2006" actId="478"/>
          <ac:spMkLst>
            <pc:docMk/>
            <pc:sldMk cId="1176262980" sldId="291"/>
            <ac:spMk id="7" creationId="{CEBBB308-560A-B14A-B212-21976CDAEBF3}"/>
          </ac:spMkLst>
        </pc:spChg>
        <pc:spChg chg="del mod">
          <ac:chgData name="Laura Amy Daīnes" userId="4c6a6cecbfa8f699" providerId="LiveId" clId="{83A65A40-E06C-D046-B3D2-925785DD949D}" dt="2021-02-18T14:36:11.991" v="2004" actId="478"/>
          <ac:spMkLst>
            <pc:docMk/>
            <pc:sldMk cId="1176262980" sldId="291"/>
            <ac:spMk id="8" creationId="{388245D4-0D99-DB4B-A763-E5F8969F659A}"/>
          </ac:spMkLst>
        </pc:spChg>
        <pc:spChg chg="add del">
          <ac:chgData name="Laura Amy Daīnes" userId="4c6a6cecbfa8f699" providerId="LiveId" clId="{83A65A40-E06C-D046-B3D2-925785DD949D}" dt="2021-03-07T17:03:42.057" v="8521"/>
          <ac:spMkLst>
            <pc:docMk/>
            <pc:sldMk cId="1176262980" sldId="291"/>
            <ac:spMk id="22" creationId="{5669AB50-4CAD-4D10-A09A-A0C01AF9E6F6}"/>
          </ac:spMkLst>
        </pc:spChg>
        <pc:spChg chg="add mod">
          <ac:chgData name="Laura Amy Daīnes" userId="4c6a6cecbfa8f699" providerId="LiveId" clId="{83A65A40-E06C-D046-B3D2-925785DD949D}" dt="2021-02-18T14:37:07.534" v="2093" actId="1076"/>
          <ac:spMkLst>
            <pc:docMk/>
            <pc:sldMk cId="1176262980" sldId="291"/>
            <ac:spMk id="23" creationId="{3F535032-2AAF-204A-90D0-301FAE5B8D1F}"/>
          </ac:spMkLst>
        </pc:spChg>
        <pc:grpChg chg="add del">
          <ac:chgData name="Laura Amy Daīnes" userId="4c6a6cecbfa8f699" providerId="LiveId" clId="{83A65A40-E06C-D046-B3D2-925785DD949D}" dt="2021-03-07T17:03:42.057" v="8521"/>
          <ac:grpSpMkLst>
            <pc:docMk/>
            <pc:sldMk cId="1176262980" sldId="291"/>
            <ac:grpSpMk id="13" creationId="{5A992EA8-A2AE-480C-BFF9-7B134643975C}"/>
          </ac:grpSpMkLst>
        </pc:grpChg>
        <pc:grpChg chg="add del">
          <ac:chgData name="Laura Amy Daīnes" userId="4c6a6cecbfa8f699" providerId="LiveId" clId="{83A65A40-E06C-D046-B3D2-925785DD949D}" dt="2021-03-07T17:03:42.057" v="8521"/>
          <ac:grpSpMkLst>
            <pc:docMk/>
            <pc:sldMk cId="1176262980" sldId="291"/>
            <ac:grpSpMk id="24" creationId="{68B27BBA-AE99-4D00-A26E-0B49DA4B37AC}"/>
          </ac:grpSpMkLst>
        </pc:grpChg>
        <pc:picChg chg="add del mod ord">
          <ac:chgData name="Laura Amy Daīnes" userId="4c6a6cecbfa8f699" providerId="LiveId" clId="{83A65A40-E06C-D046-B3D2-925785DD949D}" dt="2021-02-21T14:30:08.764" v="2147" actId="478"/>
          <ac:picMkLst>
            <pc:docMk/>
            <pc:sldMk cId="1176262980" sldId="291"/>
            <ac:picMk id="4" creationId="{1895BC8A-62A1-AC48-997D-A190EE8F7B9C}"/>
          </ac:picMkLst>
        </pc:picChg>
        <pc:picChg chg="add mod">
          <ac:chgData name="Laura Amy Daīnes" userId="4c6a6cecbfa8f699" providerId="LiveId" clId="{83A65A40-E06C-D046-B3D2-925785DD949D}" dt="2021-02-21T14:30:19.193" v="2154" actId="1076"/>
          <ac:picMkLst>
            <pc:docMk/>
            <pc:sldMk cId="1176262980" sldId="291"/>
            <ac:picMk id="7" creationId="{2A678C40-91C7-AF45-B423-78A1084FE6D6}"/>
          </ac:picMkLst>
        </pc:picChg>
      </pc:sldChg>
      <pc:sldChg chg="addSp delSp modSp add del mod ord">
        <pc:chgData name="Laura Amy Daīnes" userId="4c6a6cecbfa8f699" providerId="LiveId" clId="{83A65A40-E06C-D046-B3D2-925785DD949D}" dt="2021-03-04T16:16:57.895" v="4246" actId="2696"/>
        <pc:sldMkLst>
          <pc:docMk/>
          <pc:sldMk cId="531816552" sldId="292"/>
        </pc:sldMkLst>
        <pc:spChg chg="mod">
          <ac:chgData name="Laura Amy Daīnes" userId="4c6a6cecbfa8f699" providerId="LiveId" clId="{83A65A40-E06C-D046-B3D2-925785DD949D}" dt="2021-03-04T16:16:21.079" v="4203" actId="21"/>
          <ac:spMkLst>
            <pc:docMk/>
            <pc:sldMk cId="531816552" sldId="292"/>
            <ac:spMk id="3" creationId="{99FED7C8-9E1B-374F-851A-D2FF8421207C}"/>
          </ac:spMkLst>
        </pc:spChg>
        <pc:spChg chg="add del mod">
          <ac:chgData name="Laura Amy Daīnes" userId="4c6a6cecbfa8f699" providerId="LiveId" clId="{83A65A40-E06C-D046-B3D2-925785DD949D}" dt="2021-02-21T14:43:25.107" v="2768" actId="478"/>
          <ac:spMkLst>
            <pc:docMk/>
            <pc:sldMk cId="531816552" sldId="292"/>
            <ac:spMk id="4" creationId="{6461FE6A-2037-8845-B7AC-5524F21BE80E}"/>
          </ac:spMkLst>
        </pc:spChg>
        <pc:spChg chg="add mod">
          <ac:chgData name="Laura Amy Daīnes" userId="4c6a6cecbfa8f699" providerId="LiveId" clId="{83A65A40-E06C-D046-B3D2-925785DD949D}" dt="2021-03-04T16:06:00.381" v="4040"/>
          <ac:spMkLst>
            <pc:docMk/>
            <pc:sldMk cId="531816552" sldId="292"/>
            <ac:spMk id="6" creationId="{70B25DAF-5499-3F4E-A53F-33C09C6F343D}"/>
          </ac:spMkLst>
        </pc:spChg>
        <pc:spChg chg="add del mod">
          <ac:chgData name="Laura Amy Daīnes" userId="4c6a6cecbfa8f699" providerId="LiveId" clId="{83A65A40-E06C-D046-B3D2-925785DD949D}" dt="2021-03-04T16:05:59.774" v="4039" actId="478"/>
          <ac:spMkLst>
            <pc:docMk/>
            <pc:sldMk cId="531816552" sldId="292"/>
            <ac:spMk id="7" creationId="{8F2BF91B-27C2-A949-B3B0-6B3FDBA989AF}"/>
          </ac:spMkLst>
        </pc:spChg>
        <pc:spChg chg="del mod">
          <ac:chgData name="Laura Amy Daīnes" userId="4c6a6cecbfa8f699" providerId="LiveId" clId="{83A65A40-E06C-D046-B3D2-925785DD949D}" dt="2021-02-21T14:43:20.710" v="2766" actId="478"/>
          <ac:spMkLst>
            <pc:docMk/>
            <pc:sldMk cId="531816552" sldId="292"/>
            <ac:spMk id="8" creationId="{388245D4-0D99-DB4B-A763-E5F8969F659A}"/>
          </ac:spMkLst>
        </pc:spChg>
      </pc:sldChg>
      <pc:sldChg chg="addSp delSp modSp add del mod ord">
        <pc:chgData name="Laura Amy Daīnes" userId="4c6a6cecbfa8f699" providerId="LiveId" clId="{83A65A40-E06C-D046-B3D2-925785DD949D}" dt="2021-03-05T09:48:28.050" v="4839" actId="2696"/>
        <pc:sldMkLst>
          <pc:docMk/>
          <pc:sldMk cId="3515040775" sldId="293"/>
        </pc:sldMkLst>
        <pc:spChg chg="mod">
          <ac:chgData name="Laura Amy Daīnes" userId="4c6a6cecbfa8f699" providerId="LiveId" clId="{83A65A40-E06C-D046-B3D2-925785DD949D}" dt="2021-03-05T09:47:18.108" v="4827" actId="21"/>
          <ac:spMkLst>
            <pc:docMk/>
            <pc:sldMk cId="3515040775" sldId="293"/>
            <ac:spMk id="3" creationId="{99FED7C8-9E1B-374F-851A-D2FF8421207C}"/>
          </ac:spMkLst>
        </pc:spChg>
        <pc:spChg chg="add del mod">
          <ac:chgData name="Laura Amy Daīnes" userId="4c6a6cecbfa8f699" providerId="LiveId" clId="{83A65A40-E06C-D046-B3D2-925785DD949D}" dt="2021-03-04T16:06:07.877" v="4043" actId="478"/>
          <ac:spMkLst>
            <pc:docMk/>
            <pc:sldMk cId="3515040775" sldId="293"/>
            <ac:spMk id="4" creationId="{3C823448-8377-9142-BC97-3F122731F52B}"/>
          </ac:spMkLst>
        </pc:spChg>
        <pc:spChg chg="add mod">
          <ac:chgData name="Laura Amy Daīnes" userId="4c6a6cecbfa8f699" providerId="LiveId" clId="{83A65A40-E06C-D046-B3D2-925785DD949D}" dt="2021-03-04T16:17:45.207" v="4293" actId="1076"/>
          <ac:spMkLst>
            <pc:docMk/>
            <pc:sldMk cId="3515040775" sldId="293"/>
            <ac:spMk id="7" creationId="{3F73F3A5-2C06-BD4F-B93D-5BE419D794E5}"/>
          </ac:spMkLst>
        </pc:spChg>
        <pc:spChg chg="del mod">
          <ac:chgData name="Laura Amy Daīnes" userId="4c6a6cecbfa8f699" providerId="LiveId" clId="{83A65A40-E06C-D046-B3D2-925785DD949D}" dt="2021-03-04T16:06:05.738" v="4041" actId="478"/>
          <ac:spMkLst>
            <pc:docMk/>
            <pc:sldMk cId="3515040775" sldId="293"/>
            <ac:spMk id="8" creationId="{388245D4-0D99-DB4B-A763-E5F8969F659A}"/>
          </ac:spMkLst>
        </pc:spChg>
      </pc:sldChg>
      <pc:sldChg chg="addSp delSp modSp add mod">
        <pc:chgData name="Laura Amy Daīnes" userId="4c6a6cecbfa8f699" providerId="LiveId" clId="{83A65A40-E06C-D046-B3D2-925785DD949D}" dt="2021-03-10T10:42:44.810" v="9896"/>
        <pc:sldMkLst>
          <pc:docMk/>
          <pc:sldMk cId="2650758671" sldId="294"/>
        </pc:sldMkLst>
        <pc:spChg chg="mod">
          <ac:chgData name="Laura Amy Daīnes" userId="4c6a6cecbfa8f699" providerId="LiveId" clId="{83A65A40-E06C-D046-B3D2-925785DD949D}" dt="2021-03-05T09:47:45.926" v="4833" actId="1076"/>
          <ac:spMkLst>
            <pc:docMk/>
            <pc:sldMk cId="2650758671" sldId="294"/>
            <ac:spMk id="3" creationId="{99FED7C8-9E1B-374F-851A-D2FF8421207C}"/>
          </ac:spMkLst>
        </pc:spChg>
        <pc:spChg chg="add del mod">
          <ac:chgData name="Laura Amy Daīnes" userId="4c6a6cecbfa8f699" providerId="LiveId" clId="{83A65A40-E06C-D046-B3D2-925785DD949D}" dt="2021-03-04T16:05:39.577" v="4036" actId="478"/>
          <ac:spMkLst>
            <pc:docMk/>
            <pc:sldMk cId="2650758671" sldId="294"/>
            <ac:spMk id="4" creationId="{75730FF3-A911-D04A-9332-0CDB255EAE8D}"/>
          </ac:spMkLst>
        </pc:spChg>
        <pc:spChg chg="mod">
          <ac:chgData name="Laura Amy Daīnes" userId="4c6a6cecbfa8f699" providerId="LiveId" clId="{83A65A40-E06C-D046-B3D2-925785DD949D}" dt="2021-03-07T17:03:42.057" v="8521"/>
          <ac:spMkLst>
            <pc:docMk/>
            <pc:sldMk cId="2650758671" sldId="294"/>
            <ac:spMk id="5" creationId="{AF7BB492-F951-2B46-9F97-263D5865F45C}"/>
          </ac:spMkLst>
        </pc:spChg>
        <pc:spChg chg="add del mod">
          <ac:chgData name="Laura Amy Daīnes" userId="4c6a6cecbfa8f699" providerId="LiveId" clId="{83A65A40-E06C-D046-B3D2-925785DD949D}" dt="2021-03-10T10:42:43.812" v="9895" actId="478"/>
          <ac:spMkLst>
            <pc:docMk/>
            <pc:sldMk cId="2650758671" sldId="294"/>
            <ac:spMk id="6" creationId="{2C6A8C59-C28D-E842-9C5B-6B5790B5A0DE}"/>
          </ac:spMkLst>
        </pc:spChg>
        <pc:spChg chg="add del mod">
          <ac:chgData name="Laura Amy Daīnes" userId="4c6a6cecbfa8f699" providerId="LiveId" clId="{83A65A40-E06C-D046-B3D2-925785DD949D}" dt="2021-03-05T09:48:04.646" v="4834" actId="478"/>
          <ac:spMkLst>
            <pc:docMk/>
            <pc:sldMk cId="2650758671" sldId="294"/>
            <ac:spMk id="7" creationId="{17FF18EC-C4E3-0C42-9D88-B7F13412664D}"/>
          </ac:spMkLst>
        </pc:spChg>
        <pc:spChg chg="add mod">
          <ac:chgData name="Laura Amy Daīnes" userId="4c6a6cecbfa8f699" providerId="LiveId" clId="{83A65A40-E06C-D046-B3D2-925785DD949D}" dt="2021-03-10T10:42:44.810" v="9896"/>
          <ac:spMkLst>
            <pc:docMk/>
            <pc:sldMk cId="2650758671" sldId="294"/>
            <ac:spMk id="7" creationId="{CBAF25FF-8052-E044-AE49-64CF6FC3F140}"/>
          </ac:spMkLst>
        </pc:spChg>
        <pc:spChg chg="del">
          <ac:chgData name="Laura Amy Daīnes" userId="4c6a6cecbfa8f699" providerId="LiveId" clId="{83A65A40-E06C-D046-B3D2-925785DD949D}" dt="2021-03-04T16:05:36.618" v="4034" actId="478"/>
          <ac:spMkLst>
            <pc:docMk/>
            <pc:sldMk cId="2650758671" sldId="294"/>
            <ac:spMk id="8" creationId="{388245D4-0D99-DB4B-A763-E5F8969F659A}"/>
          </ac:spMkLst>
        </pc:spChg>
      </pc:sldChg>
      <pc:sldChg chg="modSp add mod">
        <pc:chgData name="Laura Amy Daīnes" userId="4c6a6cecbfa8f699" providerId="LiveId" clId="{83A65A40-E06C-D046-B3D2-925785DD949D}" dt="2021-03-07T17:03:42.057" v="8521"/>
        <pc:sldMkLst>
          <pc:docMk/>
          <pc:sldMk cId="3438541195" sldId="295"/>
        </pc:sldMkLst>
        <pc:spChg chg="mod">
          <ac:chgData name="Laura Amy Daīnes" userId="4c6a6cecbfa8f699" providerId="LiveId" clId="{83A65A40-E06C-D046-B3D2-925785DD949D}" dt="2021-03-07T17:03:42.057" v="8521"/>
          <ac:spMkLst>
            <pc:docMk/>
            <pc:sldMk cId="3438541195" sldId="295"/>
            <ac:spMk id="3" creationId="{99FED7C8-9E1B-374F-851A-D2FF8421207C}"/>
          </ac:spMkLst>
        </pc:spChg>
        <pc:spChg chg="mod">
          <ac:chgData name="Laura Amy Daīnes" userId="4c6a6cecbfa8f699" providerId="LiveId" clId="{83A65A40-E06C-D046-B3D2-925785DD949D}" dt="2021-03-07T17:03:42.057" v="8521"/>
          <ac:spMkLst>
            <pc:docMk/>
            <pc:sldMk cId="3438541195" sldId="295"/>
            <ac:spMk id="5" creationId="{AF7BB492-F951-2B46-9F97-263D5865F45C}"/>
          </ac:spMkLst>
        </pc:spChg>
        <pc:spChg chg="mod">
          <ac:chgData name="Laura Amy Daīnes" userId="4c6a6cecbfa8f699" providerId="LiveId" clId="{83A65A40-E06C-D046-B3D2-925785DD949D}" dt="2021-03-04T16:05:29.446" v="4033" actId="1076"/>
          <ac:spMkLst>
            <pc:docMk/>
            <pc:sldMk cId="3438541195" sldId="295"/>
            <ac:spMk id="8" creationId="{388245D4-0D99-DB4B-A763-E5F8969F659A}"/>
          </ac:spMkLst>
        </pc:spChg>
      </pc:sldChg>
      <pc:sldChg chg="add del">
        <pc:chgData name="Laura Amy Daīnes" userId="4c6a6cecbfa8f699" providerId="LiveId" clId="{83A65A40-E06C-D046-B3D2-925785DD949D}" dt="2021-02-18T11:23:06.074" v="707" actId="2696"/>
        <pc:sldMkLst>
          <pc:docMk/>
          <pc:sldMk cId="856236822" sldId="296"/>
        </pc:sldMkLst>
      </pc:sldChg>
      <pc:sldChg chg="add del">
        <pc:chgData name="Laura Amy Daīnes" userId="4c6a6cecbfa8f699" providerId="LiveId" clId="{83A65A40-E06C-D046-B3D2-925785DD949D}" dt="2021-02-18T11:23:07.136" v="708" actId="2696"/>
        <pc:sldMkLst>
          <pc:docMk/>
          <pc:sldMk cId="3802017957" sldId="297"/>
        </pc:sldMkLst>
      </pc:sldChg>
      <pc:sldChg chg="addSp delSp modSp add mod">
        <pc:chgData name="Laura Amy Daīnes" userId="4c6a6cecbfa8f699" providerId="LiveId" clId="{83A65A40-E06C-D046-B3D2-925785DD949D}" dt="2021-03-10T10:44:18.038" v="9942" actId="1076"/>
        <pc:sldMkLst>
          <pc:docMk/>
          <pc:sldMk cId="508274306" sldId="298"/>
        </pc:sldMkLst>
        <pc:spChg chg="mod">
          <ac:chgData name="Laura Amy Daīnes" userId="4c6a6cecbfa8f699" providerId="LiveId" clId="{83A65A40-E06C-D046-B3D2-925785DD949D}" dt="2021-03-07T17:03:42.057" v="8521"/>
          <ac:spMkLst>
            <pc:docMk/>
            <pc:sldMk cId="508274306" sldId="298"/>
            <ac:spMk id="3" creationId="{99FED7C8-9E1B-374F-851A-D2FF8421207C}"/>
          </ac:spMkLst>
        </pc:spChg>
        <pc:spChg chg="add del mod">
          <ac:chgData name="Laura Amy Daīnes" userId="4c6a6cecbfa8f699" providerId="LiveId" clId="{83A65A40-E06C-D046-B3D2-925785DD949D}" dt="2021-03-10T10:43:52.288" v="9903" actId="478"/>
          <ac:spMkLst>
            <pc:docMk/>
            <pc:sldMk cId="508274306" sldId="298"/>
            <ac:spMk id="4" creationId="{ABF77726-5831-1F41-B64D-0DD858C043BF}"/>
          </ac:spMkLst>
        </pc:spChg>
        <pc:spChg chg="mod">
          <ac:chgData name="Laura Amy Daīnes" userId="4c6a6cecbfa8f699" providerId="LiveId" clId="{83A65A40-E06C-D046-B3D2-925785DD949D}" dt="2021-03-07T17:03:42.057" v="8521"/>
          <ac:spMkLst>
            <pc:docMk/>
            <pc:sldMk cId="508274306" sldId="298"/>
            <ac:spMk id="5" creationId="{AF7BB492-F951-2B46-9F97-263D5865F45C}"/>
          </ac:spMkLst>
        </pc:spChg>
        <pc:spChg chg="add mod">
          <ac:chgData name="Laura Amy Daīnes" userId="4c6a6cecbfa8f699" providerId="LiveId" clId="{83A65A40-E06C-D046-B3D2-925785DD949D}" dt="2021-03-10T10:44:18.038" v="9942" actId="1076"/>
          <ac:spMkLst>
            <pc:docMk/>
            <pc:sldMk cId="508274306" sldId="298"/>
            <ac:spMk id="6" creationId="{F9547A24-3E05-614B-B49F-C669FAAD715A}"/>
          </ac:spMkLst>
        </pc:spChg>
        <pc:spChg chg="del mod">
          <ac:chgData name="Laura Amy Daīnes" userId="4c6a6cecbfa8f699" providerId="LiveId" clId="{83A65A40-E06C-D046-B3D2-925785DD949D}" dt="2021-03-10T10:43:50.379" v="9902" actId="478"/>
          <ac:spMkLst>
            <pc:docMk/>
            <pc:sldMk cId="508274306" sldId="298"/>
            <ac:spMk id="8" creationId="{388245D4-0D99-DB4B-A763-E5F8969F659A}"/>
          </ac:spMkLst>
        </pc:spChg>
      </pc:sldChg>
      <pc:sldChg chg="addSp delSp modSp add mod setBg delDesignElem">
        <pc:chgData name="Laura Amy Daīnes" userId="4c6a6cecbfa8f699" providerId="LiveId" clId="{83A65A40-E06C-D046-B3D2-925785DD949D}" dt="2021-03-07T17:03:42.057" v="8521"/>
        <pc:sldMkLst>
          <pc:docMk/>
          <pc:sldMk cId="477605745" sldId="299"/>
        </pc:sldMkLst>
        <pc:spChg chg="add del mod">
          <ac:chgData name="Laura Amy Daīnes" userId="4c6a6cecbfa8f699" providerId="LiveId" clId="{83A65A40-E06C-D046-B3D2-925785DD949D}" dt="2021-02-21T14:30:48.892" v="2156"/>
          <ac:spMkLst>
            <pc:docMk/>
            <pc:sldMk cId="477605745" sldId="299"/>
            <ac:spMk id="3" creationId="{8EA9C121-55BA-AF4A-BFF8-90E070EB0E7A}"/>
          </ac:spMkLst>
        </pc:spChg>
        <pc:spChg chg="del">
          <ac:chgData name="Laura Amy Daīnes" userId="4c6a6cecbfa8f699" providerId="LiveId" clId="{83A65A40-E06C-D046-B3D2-925785DD949D}" dt="2021-02-18T14:29:57.414" v="1887"/>
          <ac:spMkLst>
            <pc:docMk/>
            <pc:sldMk cId="477605745" sldId="299"/>
            <ac:spMk id="3" creationId="{99FED7C8-9E1B-374F-851A-D2FF8421207C}"/>
          </ac:spMkLst>
        </pc:spChg>
        <pc:spChg chg="mod ord">
          <ac:chgData name="Laura Amy Daīnes" userId="4c6a6cecbfa8f699" providerId="LiveId" clId="{83A65A40-E06C-D046-B3D2-925785DD949D}" dt="2021-02-18T14:30:11.254" v="1893" actId="26606"/>
          <ac:spMkLst>
            <pc:docMk/>
            <pc:sldMk cId="477605745" sldId="299"/>
            <ac:spMk id="5" creationId="{AF7BB492-F951-2B46-9F97-263D5865F45C}"/>
          </ac:spMkLst>
        </pc:spChg>
        <pc:spChg chg="add del mod">
          <ac:chgData name="Laura Amy Daīnes" userId="4c6a6cecbfa8f699" providerId="LiveId" clId="{83A65A40-E06C-D046-B3D2-925785DD949D}" dt="2021-02-18T14:37:27.412" v="2098" actId="478"/>
          <ac:spMkLst>
            <pc:docMk/>
            <pc:sldMk cId="477605745" sldId="299"/>
            <ac:spMk id="7" creationId="{7064A03D-7F3A-6C47-9423-3051E3391875}"/>
          </ac:spMkLst>
        </pc:spChg>
        <pc:spChg chg="del mod">
          <ac:chgData name="Laura Amy Daīnes" userId="4c6a6cecbfa8f699" providerId="LiveId" clId="{83A65A40-E06C-D046-B3D2-925785DD949D}" dt="2021-02-18T14:37:23.173" v="2096" actId="478"/>
          <ac:spMkLst>
            <pc:docMk/>
            <pc:sldMk cId="477605745" sldId="299"/>
            <ac:spMk id="8" creationId="{388245D4-0D99-DB4B-A763-E5F8969F659A}"/>
          </ac:spMkLst>
        </pc:spChg>
        <pc:spChg chg="add del">
          <ac:chgData name="Laura Amy Daīnes" userId="4c6a6cecbfa8f699" providerId="LiveId" clId="{83A65A40-E06C-D046-B3D2-925785DD949D}" dt="2021-03-07T17:03:42.057" v="8521"/>
          <ac:spMkLst>
            <pc:docMk/>
            <pc:sldMk cId="477605745" sldId="299"/>
            <ac:spMk id="22" creationId="{5669AB50-4CAD-4D10-A09A-A0C01AF9E6F6}"/>
          </ac:spMkLst>
        </pc:spChg>
        <pc:spChg chg="add mod">
          <ac:chgData name="Laura Amy Daīnes" userId="4c6a6cecbfa8f699" providerId="LiveId" clId="{83A65A40-E06C-D046-B3D2-925785DD949D}" dt="2021-02-18T14:37:32.252" v="2100" actId="20577"/>
          <ac:spMkLst>
            <pc:docMk/>
            <pc:sldMk cId="477605745" sldId="299"/>
            <ac:spMk id="23" creationId="{26CDC8B3-95B4-914F-ADAD-5024E26D75ED}"/>
          </ac:spMkLst>
        </pc:spChg>
        <pc:grpChg chg="add del">
          <ac:chgData name="Laura Amy Daīnes" userId="4c6a6cecbfa8f699" providerId="LiveId" clId="{83A65A40-E06C-D046-B3D2-925785DD949D}" dt="2021-03-07T17:03:42.057" v="8521"/>
          <ac:grpSpMkLst>
            <pc:docMk/>
            <pc:sldMk cId="477605745" sldId="299"/>
            <ac:grpSpMk id="13" creationId="{5A992EA8-A2AE-480C-BFF9-7B134643975C}"/>
          </ac:grpSpMkLst>
        </pc:grpChg>
        <pc:grpChg chg="add del">
          <ac:chgData name="Laura Amy Daīnes" userId="4c6a6cecbfa8f699" providerId="LiveId" clId="{83A65A40-E06C-D046-B3D2-925785DD949D}" dt="2021-03-07T17:03:42.057" v="8521"/>
          <ac:grpSpMkLst>
            <pc:docMk/>
            <pc:sldMk cId="477605745" sldId="299"/>
            <ac:grpSpMk id="24" creationId="{68B27BBA-AE99-4D00-A26E-0B49DA4B37AC}"/>
          </ac:grpSpMkLst>
        </pc:grpChg>
        <pc:picChg chg="add del mod ord">
          <ac:chgData name="Laura Amy Daīnes" userId="4c6a6cecbfa8f699" providerId="LiveId" clId="{83A65A40-E06C-D046-B3D2-925785DD949D}" dt="2021-02-21T14:30:45.646" v="2155" actId="478"/>
          <ac:picMkLst>
            <pc:docMk/>
            <pc:sldMk cId="477605745" sldId="299"/>
            <ac:picMk id="4" creationId="{7A824B6D-9B00-BC4A-8039-ABED1ED16E70}"/>
          </ac:picMkLst>
        </pc:picChg>
        <pc:picChg chg="add mod">
          <ac:chgData name="Laura Amy Daīnes" userId="4c6a6cecbfa8f699" providerId="LiveId" clId="{83A65A40-E06C-D046-B3D2-925785DD949D}" dt="2021-02-21T14:30:56.598" v="2163" actId="1076"/>
          <ac:picMkLst>
            <pc:docMk/>
            <pc:sldMk cId="477605745" sldId="299"/>
            <ac:picMk id="7" creationId="{098271A3-4520-2447-BA2E-843B2390EC20}"/>
          </ac:picMkLst>
        </pc:picChg>
      </pc:sldChg>
      <pc:sldChg chg="add del">
        <pc:chgData name="Laura Amy Daīnes" userId="4c6a6cecbfa8f699" providerId="LiveId" clId="{83A65A40-E06C-D046-B3D2-925785DD949D}" dt="2021-02-18T11:22:22.673" v="704" actId="2696"/>
        <pc:sldMkLst>
          <pc:docMk/>
          <pc:sldMk cId="2565871847" sldId="299"/>
        </pc:sldMkLst>
      </pc:sldChg>
      <pc:sldChg chg="addSp delSp modSp add mod setBg delDesignElem">
        <pc:chgData name="Laura Amy Daīnes" userId="4c6a6cecbfa8f699" providerId="LiveId" clId="{83A65A40-E06C-D046-B3D2-925785DD949D}" dt="2021-03-07T17:03:42.057" v="8521"/>
        <pc:sldMkLst>
          <pc:docMk/>
          <pc:sldMk cId="1677264601" sldId="300"/>
        </pc:sldMkLst>
        <pc:spChg chg="del">
          <ac:chgData name="Laura Amy Daīnes" userId="4c6a6cecbfa8f699" providerId="LiveId" clId="{83A65A40-E06C-D046-B3D2-925785DD949D}" dt="2021-02-18T14:35:10.205" v="1990"/>
          <ac:spMkLst>
            <pc:docMk/>
            <pc:sldMk cId="1677264601" sldId="300"/>
            <ac:spMk id="3" creationId="{99FED7C8-9E1B-374F-851A-D2FF8421207C}"/>
          </ac:spMkLst>
        </pc:spChg>
        <pc:spChg chg="add del mod">
          <ac:chgData name="Laura Amy Daīnes" userId="4c6a6cecbfa8f699" providerId="LiveId" clId="{83A65A40-E06C-D046-B3D2-925785DD949D}" dt="2021-02-21T14:31:02.075" v="2165"/>
          <ac:spMkLst>
            <pc:docMk/>
            <pc:sldMk cId="1677264601" sldId="300"/>
            <ac:spMk id="3" creationId="{D94A00B5-E31F-AA47-BF73-06ED084BBA39}"/>
          </ac:spMkLst>
        </pc:spChg>
        <pc:spChg chg="mod ord">
          <ac:chgData name="Laura Amy Daīnes" userId="4c6a6cecbfa8f699" providerId="LiveId" clId="{83A65A40-E06C-D046-B3D2-925785DD949D}" dt="2021-02-18T14:35:32.459" v="1997" actId="26606"/>
          <ac:spMkLst>
            <pc:docMk/>
            <pc:sldMk cId="1677264601" sldId="300"/>
            <ac:spMk id="5" creationId="{AF7BB492-F951-2B46-9F97-263D5865F45C}"/>
          </ac:spMkLst>
        </pc:spChg>
        <pc:spChg chg="add del mod">
          <ac:chgData name="Laura Amy Daīnes" userId="4c6a6cecbfa8f699" providerId="LiveId" clId="{83A65A40-E06C-D046-B3D2-925785DD949D}" dt="2021-02-18T14:37:50.169" v="2105" actId="478"/>
          <ac:spMkLst>
            <pc:docMk/>
            <pc:sldMk cId="1677264601" sldId="300"/>
            <ac:spMk id="7" creationId="{0AB56B19-1642-6B49-91D9-C044AC459189}"/>
          </ac:spMkLst>
        </pc:spChg>
        <pc:spChg chg="del mod">
          <ac:chgData name="Laura Amy Daīnes" userId="4c6a6cecbfa8f699" providerId="LiveId" clId="{83A65A40-E06C-D046-B3D2-925785DD949D}" dt="2021-02-18T14:37:37.062" v="2101" actId="478"/>
          <ac:spMkLst>
            <pc:docMk/>
            <pc:sldMk cId="1677264601" sldId="300"/>
            <ac:spMk id="8" creationId="{388245D4-0D99-DB4B-A763-E5F8969F659A}"/>
          </ac:spMkLst>
        </pc:spChg>
        <pc:spChg chg="add del mod">
          <ac:chgData name="Laura Amy Daīnes" userId="4c6a6cecbfa8f699" providerId="LiveId" clId="{83A65A40-E06C-D046-B3D2-925785DD949D}" dt="2021-02-18T14:37:43.897" v="2104" actId="478"/>
          <ac:spMkLst>
            <pc:docMk/>
            <pc:sldMk cId="1677264601" sldId="300"/>
            <ac:spMk id="10" creationId="{7F3E4F96-A857-C942-85B1-5BF2D39F954F}"/>
          </ac:spMkLst>
        </pc:spChg>
        <pc:spChg chg="add del">
          <ac:chgData name="Laura Amy Daīnes" userId="4c6a6cecbfa8f699" providerId="LiveId" clId="{83A65A40-E06C-D046-B3D2-925785DD949D}" dt="2021-03-07T17:03:42.057" v="8521"/>
          <ac:spMkLst>
            <pc:docMk/>
            <pc:sldMk cId="1677264601" sldId="300"/>
            <ac:spMk id="22" creationId="{5669AB50-4CAD-4D10-A09A-A0C01AF9E6F6}"/>
          </ac:spMkLst>
        </pc:spChg>
        <pc:spChg chg="add mod">
          <ac:chgData name="Laura Amy Daīnes" userId="4c6a6cecbfa8f699" providerId="LiveId" clId="{83A65A40-E06C-D046-B3D2-925785DD949D}" dt="2021-02-18T14:38:07.140" v="2129" actId="20577"/>
          <ac:spMkLst>
            <pc:docMk/>
            <pc:sldMk cId="1677264601" sldId="300"/>
            <ac:spMk id="23" creationId="{423828B0-51C2-2144-BB05-5E5169271CC2}"/>
          </ac:spMkLst>
        </pc:spChg>
        <pc:grpChg chg="add del">
          <ac:chgData name="Laura Amy Daīnes" userId="4c6a6cecbfa8f699" providerId="LiveId" clId="{83A65A40-E06C-D046-B3D2-925785DD949D}" dt="2021-03-07T17:03:42.057" v="8521"/>
          <ac:grpSpMkLst>
            <pc:docMk/>
            <pc:sldMk cId="1677264601" sldId="300"/>
            <ac:grpSpMk id="13" creationId="{5A992EA8-A2AE-480C-BFF9-7B134643975C}"/>
          </ac:grpSpMkLst>
        </pc:grpChg>
        <pc:grpChg chg="add del">
          <ac:chgData name="Laura Amy Daīnes" userId="4c6a6cecbfa8f699" providerId="LiveId" clId="{83A65A40-E06C-D046-B3D2-925785DD949D}" dt="2021-03-07T17:03:42.057" v="8521"/>
          <ac:grpSpMkLst>
            <pc:docMk/>
            <pc:sldMk cId="1677264601" sldId="300"/>
            <ac:grpSpMk id="24" creationId="{68B27BBA-AE99-4D00-A26E-0B49DA4B37AC}"/>
          </ac:grpSpMkLst>
        </pc:grpChg>
        <pc:picChg chg="add del mod ord">
          <ac:chgData name="Laura Amy Daīnes" userId="4c6a6cecbfa8f699" providerId="LiveId" clId="{83A65A40-E06C-D046-B3D2-925785DD949D}" dt="2021-02-21T14:30:59.497" v="2164" actId="478"/>
          <ac:picMkLst>
            <pc:docMk/>
            <pc:sldMk cId="1677264601" sldId="300"/>
            <ac:picMk id="4" creationId="{3CEFD8F4-1003-8B4E-8DF2-90222DD0FF81}"/>
          </ac:picMkLst>
        </pc:picChg>
        <pc:picChg chg="add mod">
          <ac:chgData name="Laura Amy Daīnes" userId="4c6a6cecbfa8f699" providerId="LiveId" clId="{83A65A40-E06C-D046-B3D2-925785DD949D}" dt="2021-02-21T14:31:09.892" v="2173" actId="1076"/>
          <ac:picMkLst>
            <pc:docMk/>
            <pc:sldMk cId="1677264601" sldId="300"/>
            <ac:picMk id="7" creationId="{46EA6B7A-75C2-DE44-B303-A3F1A5F7BC4C}"/>
          </ac:picMkLst>
        </pc:picChg>
      </pc:sldChg>
      <pc:sldChg chg="add del">
        <pc:chgData name="Laura Amy Daīnes" userId="4c6a6cecbfa8f699" providerId="LiveId" clId="{83A65A40-E06C-D046-B3D2-925785DD949D}" dt="2021-02-21T14:42:50.063" v="2763" actId="2696"/>
        <pc:sldMkLst>
          <pc:docMk/>
          <pc:sldMk cId="1924086293" sldId="301"/>
        </pc:sldMkLst>
      </pc:sldChg>
      <pc:sldChg chg="addSp delSp modSp add mod setBg delDesignElem">
        <pc:chgData name="Laura Amy Daīnes" userId="4c6a6cecbfa8f699" providerId="LiveId" clId="{83A65A40-E06C-D046-B3D2-925785DD949D}" dt="2021-03-07T17:03:42.057" v="8521"/>
        <pc:sldMkLst>
          <pc:docMk/>
          <pc:sldMk cId="2519760214" sldId="302"/>
        </pc:sldMkLst>
        <pc:spChg chg="add del mod">
          <ac:chgData name="Laura Amy Daīnes" userId="4c6a6cecbfa8f699" providerId="LiveId" clId="{83A65A40-E06C-D046-B3D2-925785DD949D}" dt="2021-02-21T14:31:16.148" v="2175"/>
          <ac:spMkLst>
            <pc:docMk/>
            <pc:sldMk cId="2519760214" sldId="302"/>
            <ac:spMk id="3" creationId="{88883A62-DF51-E840-8793-F4C6F7D58DBB}"/>
          </ac:spMkLst>
        </pc:spChg>
        <pc:spChg chg="del">
          <ac:chgData name="Laura Amy Daīnes" userId="4c6a6cecbfa8f699" providerId="LiveId" clId="{83A65A40-E06C-D046-B3D2-925785DD949D}" dt="2021-02-18T14:35:15.266" v="1993"/>
          <ac:spMkLst>
            <pc:docMk/>
            <pc:sldMk cId="2519760214" sldId="302"/>
            <ac:spMk id="3" creationId="{99FED7C8-9E1B-374F-851A-D2FF8421207C}"/>
          </ac:spMkLst>
        </pc:spChg>
        <pc:spChg chg="mod ord">
          <ac:chgData name="Laura Amy Daīnes" userId="4c6a6cecbfa8f699" providerId="LiveId" clId="{83A65A40-E06C-D046-B3D2-925785DD949D}" dt="2021-02-18T14:35:29.254" v="1996" actId="26606"/>
          <ac:spMkLst>
            <pc:docMk/>
            <pc:sldMk cId="2519760214" sldId="302"/>
            <ac:spMk id="5" creationId="{AF7BB492-F951-2B46-9F97-263D5865F45C}"/>
          </ac:spMkLst>
        </pc:spChg>
        <pc:spChg chg="add del mod">
          <ac:chgData name="Laura Amy Daīnes" userId="4c6a6cecbfa8f699" providerId="LiveId" clId="{83A65A40-E06C-D046-B3D2-925785DD949D}" dt="2021-02-18T14:38:34.009" v="2134" actId="478"/>
          <ac:spMkLst>
            <pc:docMk/>
            <pc:sldMk cId="2519760214" sldId="302"/>
            <ac:spMk id="7" creationId="{1C22186F-C723-704D-905E-95A8F8D3BE0B}"/>
          </ac:spMkLst>
        </pc:spChg>
        <pc:spChg chg="del mod">
          <ac:chgData name="Laura Amy Daīnes" userId="4c6a6cecbfa8f699" providerId="LiveId" clId="{83A65A40-E06C-D046-B3D2-925785DD949D}" dt="2021-02-18T14:38:24.308" v="2131" actId="478"/>
          <ac:spMkLst>
            <pc:docMk/>
            <pc:sldMk cId="2519760214" sldId="302"/>
            <ac:spMk id="8" creationId="{388245D4-0D99-DB4B-A763-E5F8969F659A}"/>
          </ac:spMkLst>
        </pc:spChg>
        <pc:spChg chg="add mod">
          <ac:chgData name="Laura Amy Daīnes" userId="4c6a6cecbfa8f699" providerId="LiveId" clId="{83A65A40-E06C-D046-B3D2-925785DD949D}" dt="2021-02-18T14:38:28.889" v="2133" actId="20577"/>
          <ac:spMkLst>
            <pc:docMk/>
            <pc:sldMk cId="2519760214" sldId="302"/>
            <ac:spMk id="21" creationId="{6E4953EC-BC20-2C4A-9F84-C27F133F8196}"/>
          </ac:spMkLst>
        </pc:spChg>
        <pc:spChg chg="add del">
          <ac:chgData name="Laura Amy Daīnes" userId="4c6a6cecbfa8f699" providerId="LiveId" clId="{83A65A40-E06C-D046-B3D2-925785DD949D}" dt="2021-03-07T17:03:42.057" v="8521"/>
          <ac:spMkLst>
            <pc:docMk/>
            <pc:sldMk cId="2519760214" sldId="302"/>
            <ac:spMk id="22" creationId="{5669AB50-4CAD-4D10-A09A-A0C01AF9E6F6}"/>
          </ac:spMkLst>
        </pc:spChg>
        <pc:grpChg chg="add del">
          <ac:chgData name="Laura Amy Daīnes" userId="4c6a6cecbfa8f699" providerId="LiveId" clId="{83A65A40-E06C-D046-B3D2-925785DD949D}" dt="2021-03-07T17:03:42.057" v="8521"/>
          <ac:grpSpMkLst>
            <pc:docMk/>
            <pc:sldMk cId="2519760214" sldId="302"/>
            <ac:grpSpMk id="13" creationId="{5A992EA8-A2AE-480C-BFF9-7B134643975C}"/>
          </ac:grpSpMkLst>
        </pc:grpChg>
        <pc:grpChg chg="add del">
          <ac:chgData name="Laura Amy Daīnes" userId="4c6a6cecbfa8f699" providerId="LiveId" clId="{83A65A40-E06C-D046-B3D2-925785DD949D}" dt="2021-03-07T17:03:42.057" v="8521"/>
          <ac:grpSpMkLst>
            <pc:docMk/>
            <pc:sldMk cId="2519760214" sldId="302"/>
            <ac:grpSpMk id="24" creationId="{68B27BBA-AE99-4D00-A26E-0B49DA4B37AC}"/>
          </ac:grpSpMkLst>
        </pc:grpChg>
        <pc:picChg chg="add del mod ord">
          <ac:chgData name="Laura Amy Daīnes" userId="4c6a6cecbfa8f699" providerId="LiveId" clId="{83A65A40-E06C-D046-B3D2-925785DD949D}" dt="2021-02-21T14:31:12.998" v="2174" actId="478"/>
          <ac:picMkLst>
            <pc:docMk/>
            <pc:sldMk cId="2519760214" sldId="302"/>
            <ac:picMk id="4" creationId="{9260B78B-E038-0449-A26A-1CE74AA8F122}"/>
          </ac:picMkLst>
        </pc:picChg>
        <pc:picChg chg="add mod">
          <ac:chgData name="Laura Amy Daīnes" userId="4c6a6cecbfa8f699" providerId="LiveId" clId="{83A65A40-E06C-D046-B3D2-925785DD949D}" dt="2021-02-21T14:31:22.628" v="2182" actId="1076"/>
          <ac:picMkLst>
            <pc:docMk/>
            <pc:sldMk cId="2519760214" sldId="302"/>
            <ac:picMk id="7" creationId="{C84E76FC-1346-A44C-8F0D-30CDB850E556}"/>
          </ac:picMkLst>
        </pc:picChg>
      </pc:sldChg>
      <pc:sldChg chg="add del">
        <pc:chgData name="Laura Amy Daīnes" userId="4c6a6cecbfa8f699" providerId="LiveId" clId="{83A65A40-E06C-D046-B3D2-925785DD949D}" dt="2021-03-05T10:36:18.936" v="5223" actId="2696"/>
        <pc:sldMkLst>
          <pc:docMk/>
          <pc:sldMk cId="2710403701" sldId="303"/>
        </pc:sldMkLst>
      </pc:sldChg>
      <pc:sldChg chg="addSp delSp modSp add mod delDesignElem">
        <pc:chgData name="Laura Amy Daīnes" userId="4c6a6cecbfa8f699" providerId="LiveId" clId="{83A65A40-E06C-D046-B3D2-925785DD949D}" dt="2021-03-07T17:03:42.057" v="8521"/>
        <pc:sldMkLst>
          <pc:docMk/>
          <pc:sldMk cId="1925821125" sldId="304"/>
        </pc:sldMkLst>
        <pc:spChg chg="add del mod">
          <ac:chgData name="Laura Amy Daīnes" userId="4c6a6cecbfa8f699" providerId="LiveId" clId="{83A65A40-E06C-D046-B3D2-925785DD949D}" dt="2021-02-21T14:31:31.635" v="2183"/>
          <ac:spMkLst>
            <pc:docMk/>
            <pc:sldMk cId="1925821125" sldId="304"/>
            <ac:spMk id="3" creationId="{A3533A83-135C-754C-9D14-D41B4D207EF7}"/>
          </ac:spMkLst>
        </pc:spChg>
        <pc:spChg chg="mod">
          <ac:chgData name="Laura Amy Daīnes" userId="4c6a6cecbfa8f699" providerId="LiveId" clId="{83A65A40-E06C-D046-B3D2-925785DD949D}" dt="2021-02-21T14:32:11.662" v="2202"/>
          <ac:spMkLst>
            <pc:docMk/>
            <pc:sldMk cId="1925821125" sldId="304"/>
            <ac:spMk id="21" creationId="{6E4953EC-BC20-2C4A-9F84-C27F133F8196}"/>
          </ac:spMkLst>
        </pc:spChg>
        <pc:spChg chg="add del">
          <ac:chgData name="Laura Amy Daīnes" userId="4c6a6cecbfa8f699" providerId="LiveId" clId="{83A65A40-E06C-D046-B3D2-925785DD949D}" dt="2021-03-07T17:03:42.057" v="8521"/>
          <ac:spMkLst>
            <pc:docMk/>
            <pc:sldMk cId="1925821125" sldId="304"/>
            <ac:spMk id="22" creationId="{5669AB50-4CAD-4D10-A09A-A0C01AF9E6F6}"/>
          </ac:spMkLst>
        </pc:spChg>
        <pc:grpChg chg="add del">
          <ac:chgData name="Laura Amy Daīnes" userId="4c6a6cecbfa8f699" providerId="LiveId" clId="{83A65A40-E06C-D046-B3D2-925785DD949D}" dt="2021-03-07T17:03:42.057" v="8521"/>
          <ac:grpSpMkLst>
            <pc:docMk/>
            <pc:sldMk cId="1925821125" sldId="304"/>
            <ac:grpSpMk id="13" creationId="{5A992EA8-A2AE-480C-BFF9-7B134643975C}"/>
          </ac:grpSpMkLst>
        </pc:grpChg>
        <pc:grpChg chg="add del">
          <ac:chgData name="Laura Amy Daīnes" userId="4c6a6cecbfa8f699" providerId="LiveId" clId="{83A65A40-E06C-D046-B3D2-925785DD949D}" dt="2021-03-07T17:03:42.057" v="8521"/>
          <ac:grpSpMkLst>
            <pc:docMk/>
            <pc:sldMk cId="1925821125" sldId="304"/>
            <ac:grpSpMk id="24" creationId="{68B27BBA-AE99-4D00-A26E-0B49DA4B37AC}"/>
          </ac:grpSpMkLst>
        </pc:grpChg>
        <pc:picChg chg="del">
          <ac:chgData name="Laura Amy Daīnes" userId="4c6a6cecbfa8f699" providerId="LiveId" clId="{83A65A40-E06C-D046-B3D2-925785DD949D}" dt="2021-02-18T14:38:45.362" v="2137" actId="478"/>
          <ac:picMkLst>
            <pc:docMk/>
            <pc:sldMk cId="1925821125" sldId="304"/>
            <ac:picMk id="4" creationId="{9260B78B-E038-0449-A26A-1CE74AA8F122}"/>
          </ac:picMkLst>
        </pc:picChg>
        <pc:picChg chg="add mod">
          <ac:chgData name="Laura Amy Daīnes" userId="4c6a6cecbfa8f699" providerId="LiveId" clId="{83A65A40-E06C-D046-B3D2-925785DD949D}" dt="2021-02-21T14:31:47.001" v="2201" actId="1076"/>
          <ac:picMkLst>
            <pc:docMk/>
            <pc:sldMk cId="1925821125" sldId="304"/>
            <ac:picMk id="4" creationId="{F227C5CC-D884-6042-AC7D-059928D00563}"/>
          </ac:picMkLst>
        </pc:picChg>
      </pc:sldChg>
      <pc:sldChg chg="addSp delSp modSp add mod delDesignElem">
        <pc:chgData name="Laura Amy Daīnes" userId="4c6a6cecbfa8f699" providerId="LiveId" clId="{83A65A40-E06C-D046-B3D2-925785DD949D}" dt="2021-03-07T17:03:42.057" v="8521"/>
        <pc:sldMkLst>
          <pc:docMk/>
          <pc:sldMk cId="3346059563" sldId="305"/>
        </pc:sldMkLst>
        <pc:spChg chg="add del mod">
          <ac:chgData name="Laura Amy Daīnes" userId="4c6a6cecbfa8f699" providerId="LiveId" clId="{83A65A40-E06C-D046-B3D2-925785DD949D}" dt="2021-02-21T14:32:21.463" v="2203"/>
          <ac:spMkLst>
            <pc:docMk/>
            <pc:sldMk cId="3346059563" sldId="305"/>
            <ac:spMk id="3" creationId="{BBF58112-F39F-B041-BA84-273CA42BBE05}"/>
          </ac:spMkLst>
        </pc:spChg>
        <pc:spChg chg="mod">
          <ac:chgData name="Laura Amy Daīnes" userId="4c6a6cecbfa8f699" providerId="LiveId" clId="{83A65A40-E06C-D046-B3D2-925785DD949D}" dt="2021-02-21T14:32:50.919" v="2221" actId="20577"/>
          <ac:spMkLst>
            <pc:docMk/>
            <pc:sldMk cId="3346059563" sldId="305"/>
            <ac:spMk id="21" creationId="{6E4953EC-BC20-2C4A-9F84-C27F133F8196}"/>
          </ac:spMkLst>
        </pc:spChg>
        <pc:spChg chg="add del">
          <ac:chgData name="Laura Amy Daīnes" userId="4c6a6cecbfa8f699" providerId="LiveId" clId="{83A65A40-E06C-D046-B3D2-925785DD949D}" dt="2021-03-07T17:03:42.057" v="8521"/>
          <ac:spMkLst>
            <pc:docMk/>
            <pc:sldMk cId="3346059563" sldId="305"/>
            <ac:spMk id="22" creationId="{5669AB50-4CAD-4D10-A09A-A0C01AF9E6F6}"/>
          </ac:spMkLst>
        </pc:spChg>
        <pc:grpChg chg="add del">
          <ac:chgData name="Laura Amy Daīnes" userId="4c6a6cecbfa8f699" providerId="LiveId" clId="{83A65A40-E06C-D046-B3D2-925785DD949D}" dt="2021-03-07T17:03:42.057" v="8521"/>
          <ac:grpSpMkLst>
            <pc:docMk/>
            <pc:sldMk cId="3346059563" sldId="305"/>
            <ac:grpSpMk id="13" creationId="{5A992EA8-A2AE-480C-BFF9-7B134643975C}"/>
          </ac:grpSpMkLst>
        </pc:grpChg>
        <pc:grpChg chg="add del">
          <ac:chgData name="Laura Amy Daīnes" userId="4c6a6cecbfa8f699" providerId="LiveId" clId="{83A65A40-E06C-D046-B3D2-925785DD949D}" dt="2021-03-07T17:03:42.057" v="8521"/>
          <ac:grpSpMkLst>
            <pc:docMk/>
            <pc:sldMk cId="3346059563" sldId="305"/>
            <ac:grpSpMk id="24" creationId="{68B27BBA-AE99-4D00-A26E-0B49DA4B37AC}"/>
          </ac:grpSpMkLst>
        </pc:grpChg>
        <pc:picChg chg="add mod">
          <ac:chgData name="Laura Amy Daīnes" userId="4c6a6cecbfa8f699" providerId="LiveId" clId="{83A65A40-E06C-D046-B3D2-925785DD949D}" dt="2021-02-21T14:32:26.437" v="2208" actId="1076"/>
          <ac:picMkLst>
            <pc:docMk/>
            <pc:sldMk cId="3346059563" sldId="305"/>
            <ac:picMk id="4" creationId="{417C4B4A-DBFD-E74F-8A48-67EA3DB9001F}"/>
          </ac:picMkLst>
        </pc:picChg>
        <pc:picChg chg="del">
          <ac:chgData name="Laura Amy Daīnes" userId="4c6a6cecbfa8f699" providerId="LiveId" clId="{83A65A40-E06C-D046-B3D2-925785DD949D}" dt="2021-02-18T14:38:47.466" v="2138" actId="478"/>
          <ac:picMkLst>
            <pc:docMk/>
            <pc:sldMk cId="3346059563" sldId="305"/>
            <ac:picMk id="4" creationId="{9260B78B-E038-0449-A26A-1CE74AA8F122}"/>
          </ac:picMkLst>
        </pc:picChg>
      </pc:sldChg>
      <pc:sldChg chg="addSp delSp modSp add mod delDesignElem">
        <pc:chgData name="Laura Amy Daīnes" userId="4c6a6cecbfa8f699" providerId="LiveId" clId="{83A65A40-E06C-D046-B3D2-925785DD949D}" dt="2021-03-07T17:03:42.057" v="8521"/>
        <pc:sldMkLst>
          <pc:docMk/>
          <pc:sldMk cId="1816362263" sldId="306"/>
        </pc:sldMkLst>
        <pc:spChg chg="del">
          <ac:chgData name="Laura Amy Daīnes" userId="4c6a6cecbfa8f699" providerId="LiveId" clId="{83A65A40-E06C-D046-B3D2-925785DD949D}" dt="2021-02-18T15:58:32.222" v="2140" actId="478"/>
          <ac:spMkLst>
            <pc:docMk/>
            <pc:sldMk cId="1816362263" sldId="306"/>
            <ac:spMk id="3" creationId="{BBF58112-F39F-B041-BA84-273CA42BBE05}"/>
          </ac:spMkLst>
        </pc:spChg>
        <pc:spChg chg="mod">
          <ac:chgData name="Laura Amy Daīnes" userId="4c6a6cecbfa8f699" providerId="LiveId" clId="{83A65A40-E06C-D046-B3D2-925785DD949D}" dt="2021-02-21T14:33:10.875" v="2237" actId="20577"/>
          <ac:spMkLst>
            <pc:docMk/>
            <pc:sldMk cId="1816362263" sldId="306"/>
            <ac:spMk id="21" creationId="{6E4953EC-BC20-2C4A-9F84-C27F133F8196}"/>
          </ac:spMkLst>
        </pc:spChg>
        <pc:spChg chg="add del">
          <ac:chgData name="Laura Amy Daīnes" userId="4c6a6cecbfa8f699" providerId="LiveId" clId="{83A65A40-E06C-D046-B3D2-925785DD949D}" dt="2021-03-07T17:03:42.057" v="8521"/>
          <ac:spMkLst>
            <pc:docMk/>
            <pc:sldMk cId="1816362263" sldId="306"/>
            <ac:spMk id="22" creationId="{5669AB50-4CAD-4D10-A09A-A0C01AF9E6F6}"/>
          </ac:spMkLst>
        </pc:spChg>
        <pc:grpChg chg="add del">
          <ac:chgData name="Laura Amy Daīnes" userId="4c6a6cecbfa8f699" providerId="LiveId" clId="{83A65A40-E06C-D046-B3D2-925785DD949D}" dt="2021-03-07T17:03:42.057" v="8521"/>
          <ac:grpSpMkLst>
            <pc:docMk/>
            <pc:sldMk cId="1816362263" sldId="306"/>
            <ac:grpSpMk id="13" creationId="{5A992EA8-A2AE-480C-BFF9-7B134643975C}"/>
          </ac:grpSpMkLst>
        </pc:grpChg>
        <pc:grpChg chg="add del">
          <ac:chgData name="Laura Amy Daīnes" userId="4c6a6cecbfa8f699" providerId="LiveId" clId="{83A65A40-E06C-D046-B3D2-925785DD949D}" dt="2021-03-07T17:03:42.057" v="8521"/>
          <ac:grpSpMkLst>
            <pc:docMk/>
            <pc:sldMk cId="1816362263" sldId="306"/>
            <ac:grpSpMk id="24" creationId="{68B27BBA-AE99-4D00-A26E-0B49DA4B37AC}"/>
          </ac:grpSpMkLst>
        </pc:grpChg>
        <pc:picChg chg="add mod">
          <ac:chgData name="Laura Amy Daīnes" userId="4c6a6cecbfa8f699" providerId="LiveId" clId="{83A65A40-E06C-D046-B3D2-925785DD949D}" dt="2021-02-21T14:33:16.167" v="2238" actId="1076"/>
          <ac:picMkLst>
            <pc:docMk/>
            <pc:sldMk cId="1816362263" sldId="306"/>
            <ac:picMk id="3" creationId="{91D48074-9244-7A4E-BD4D-E8EF0C6EDA62}"/>
          </ac:picMkLst>
        </pc:picChg>
      </pc:sldChg>
      <pc:sldChg chg="modSp add del mod ord">
        <pc:chgData name="Laura Amy Daīnes" userId="4c6a6cecbfa8f699" providerId="LiveId" clId="{83A65A40-E06C-D046-B3D2-925785DD949D}" dt="2021-03-04T16:25:43.219" v="4522" actId="2696"/>
        <pc:sldMkLst>
          <pc:docMk/>
          <pc:sldMk cId="3131953154" sldId="307"/>
        </pc:sldMkLst>
        <pc:spChg chg="mod">
          <ac:chgData name="Laura Amy Daīnes" userId="4c6a6cecbfa8f699" providerId="LiveId" clId="{83A65A40-E06C-D046-B3D2-925785DD949D}" dt="2021-03-04T16:25:35.485" v="4518" actId="21"/>
          <ac:spMkLst>
            <pc:docMk/>
            <pc:sldMk cId="3131953154" sldId="307"/>
            <ac:spMk id="3" creationId="{99FED7C8-9E1B-374F-851A-D2FF8421207C}"/>
          </ac:spMkLst>
        </pc:spChg>
      </pc:sldChg>
      <pc:sldChg chg="addSp delSp modSp add mod ord">
        <pc:chgData name="Laura Amy Daīnes" userId="4c6a6cecbfa8f699" providerId="LiveId" clId="{83A65A40-E06C-D046-B3D2-925785DD949D}" dt="2021-03-10T08:57:52.022" v="9601" actId="20577"/>
        <pc:sldMkLst>
          <pc:docMk/>
          <pc:sldMk cId="2039633209" sldId="308"/>
        </pc:sldMkLst>
        <pc:spChg chg="mod">
          <ac:chgData name="Laura Amy Daīnes" userId="4c6a6cecbfa8f699" providerId="LiveId" clId="{83A65A40-E06C-D046-B3D2-925785DD949D}" dt="2021-03-10T08:57:52.022" v="9601" actId="20577"/>
          <ac:spMkLst>
            <pc:docMk/>
            <pc:sldMk cId="2039633209" sldId="308"/>
            <ac:spMk id="3" creationId="{99FED7C8-9E1B-374F-851A-D2FF8421207C}"/>
          </ac:spMkLst>
        </pc:spChg>
        <pc:spChg chg="add del mod">
          <ac:chgData name="Laura Amy Daīnes" userId="4c6a6cecbfa8f699" providerId="LiveId" clId="{83A65A40-E06C-D046-B3D2-925785DD949D}" dt="2021-03-06T16:54:32.633" v="6584" actId="478"/>
          <ac:spMkLst>
            <pc:docMk/>
            <pc:sldMk cId="2039633209" sldId="308"/>
            <ac:spMk id="4" creationId="{9756A9C5-7CE4-7746-9DEC-6D75AFB96831}"/>
          </ac:spMkLst>
        </pc:spChg>
        <pc:spChg chg="mod">
          <ac:chgData name="Laura Amy Daīnes" userId="4c6a6cecbfa8f699" providerId="LiveId" clId="{83A65A40-E06C-D046-B3D2-925785DD949D}" dt="2021-03-07T17:03:42.057" v="8521"/>
          <ac:spMkLst>
            <pc:docMk/>
            <pc:sldMk cId="2039633209" sldId="308"/>
            <ac:spMk id="5" creationId="{AF7BB492-F951-2B46-9F97-263D5865F45C}"/>
          </ac:spMkLst>
        </pc:spChg>
        <pc:spChg chg="add mod">
          <ac:chgData name="Laura Amy Daīnes" userId="4c6a6cecbfa8f699" providerId="LiveId" clId="{83A65A40-E06C-D046-B3D2-925785DD949D}" dt="2021-03-06T16:54:33.560" v="6585"/>
          <ac:spMkLst>
            <pc:docMk/>
            <pc:sldMk cId="2039633209" sldId="308"/>
            <ac:spMk id="7" creationId="{067BB76F-4A31-2C43-A33C-F44F1F09D0E9}"/>
          </ac:spMkLst>
        </pc:spChg>
        <pc:spChg chg="del">
          <ac:chgData name="Laura Amy Daīnes" userId="4c6a6cecbfa8f699" providerId="LiveId" clId="{83A65A40-E06C-D046-B3D2-925785DD949D}" dt="2021-03-06T16:54:29.923" v="6583" actId="478"/>
          <ac:spMkLst>
            <pc:docMk/>
            <pc:sldMk cId="2039633209" sldId="308"/>
            <ac:spMk id="8" creationId="{388245D4-0D99-DB4B-A763-E5F8969F659A}"/>
          </ac:spMkLst>
        </pc:spChg>
      </pc:sldChg>
      <pc:sldChg chg="addSp delSp modSp add del mod ord setBg modClrScheme delDesignElem chgLayout">
        <pc:chgData name="Laura Amy Daīnes" userId="4c6a6cecbfa8f699" providerId="LiveId" clId="{83A65A40-E06C-D046-B3D2-925785DD949D}" dt="2021-03-07T16:50:31.162" v="8290" actId="2696"/>
        <pc:sldMkLst>
          <pc:docMk/>
          <pc:sldMk cId="1063236030" sldId="309"/>
        </pc:sldMkLst>
        <pc:spChg chg="del">
          <ac:chgData name="Laura Amy Daīnes" userId="4c6a6cecbfa8f699" providerId="LiveId" clId="{83A65A40-E06C-D046-B3D2-925785DD949D}" dt="2021-02-22T12:57:08.850" v="3086"/>
          <ac:spMkLst>
            <pc:docMk/>
            <pc:sldMk cId="1063236030" sldId="309"/>
            <ac:spMk id="3" creationId="{99FED7C8-9E1B-374F-851A-D2FF8421207C}"/>
          </ac:spMkLst>
        </pc:spChg>
        <pc:spChg chg="add del mod">
          <ac:chgData name="Laura Amy Daīnes" userId="4c6a6cecbfa8f699" providerId="LiveId" clId="{83A65A40-E06C-D046-B3D2-925785DD949D}" dt="2021-03-04T16:26:22.160" v="4533" actId="478"/>
          <ac:spMkLst>
            <pc:docMk/>
            <pc:sldMk cId="1063236030" sldId="309"/>
            <ac:spMk id="3" creationId="{CE21FB0C-FFD7-9E4C-A78A-34522A5F2A9A}"/>
          </ac:spMkLst>
        </pc:spChg>
        <pc:spChg chg="mod ord">
          <ac:chgData name="Laura Amy Daīnes" userId="4c6a6cecbfa8f699" providerId="LiveId" clId="{83A65A40-E06C-D046-B3D2-925785DD949D}" dt="2021-03-05T14:55:34.929" v="5558" actId="26606"/>
          <ac:spMkLst>
            <pc:docMk/>
            <pc:sldMk cId="1063236030" sldId="309"/>
            <ac:spMk id="5" creationId="{AF7BB492-F951-2B46-9F97-263D5865F45C}"/>
          </ac:spMkLst>
        </pc:spChg>
        <pc:spChg chg="add del mod">
          <ac:chgData name="Laura Amy Daīnes" userId="4c6a6cecbfa8f699" providerId="LiveId" clId="{83A65A40-E06C-D046-B3D2-925785DD949D}" dt="2021-03-04T16:26:54.166" v="4542" actId="478"/>
          <ac:spMkLst>
            <pc:docMk/>
            <pc:sldMk cId="1063236030" sldId="309"/>
            <ac:spMk id="7" creationId="{73AC6F7E-A71D-D14C-959B-A0A942315780}"/>
          </ac:spMkLst>
        </pc:spChg>
        <pc:spChg chg="del mod">
          <ac:chgData name="Laura Amy Daīnes" userId="4c6a6cecbfa8f699" providerId="LiveId" clId="{83A65A40-E06C-D046-B3D2-925785DD949D}" dt="2021-03-04T16:26:24.980" v="4534" actId="478"/>
          <ac:spMkLst>
            <pc:docMk/>
            <pc:sldMk cId="1063236030" sldId="309"/>
            <ac:spMk id="8" creationId="{388245D4-0D99-DB4B-A763-E5F8969F659A}"/>
          </ac:spMkLst>
        </pc:spChg>
        <pc:spChg chg="add del mod">
          <ac:chgData name="Laura Amy Daīnes" userId="4c6a6cecbfa8f699" providerId="LiveId" clId="{83A65A40-E06C-D046-B3D2-925785DD949D}" dt="2021-03-06T13:59:03.009" v="5799" actId="478"/>
          <ac:spMkLst>
            <pc:docMk/>
            <pc:sldMk cId="1063236030" sldId="309"/>
            <ac:spMk id="18" creationId="{641DA918-885D-D94B-9324-BEFFC88E415F}"/>
          </ac:spMkLst>
        </pc:spChg>
        <pc:spChg chg="add mod">
          <ac:chgData name="Laura Amy Daīnes" userId="4c6a6cecbfa8f699" providerId="LiveId" clId="{83A65A40-E06C-D046-B3D2-925785DD949D}" dt="2021-03-06T17:26:17.067" v="6869" actId="1076"/>
          <ac:spMkLst>
            <pc:docMk/>
            <pc:sldMk cId="1063236030" sldId="309"/>
            <ac:spMk id="19" creationId="{231DBC1C-4A74-0248-B516-209AE6EA3F9F}"/>
          </ac:spMkLst>
        </pc:spChg>
        <pc:spChg chg="add del">
          <ac:chgData name="Laura Amy Daīnes" userId="4c6a6cecbfa8f699" providerId="LiveId" clId="{83A65A40-E06C-D046-B3D2-925785DD949D}" dt="2021-03-05T14:55:11.269" v="5555" actId="700"/>
          <ac:spMkLst>
            <pc:docMk/>
            <pc:sldMk cId="1063236030" sldId="309"/>
            <ac:spMk id="22" creationId="{5669AB50-4CAD-4D10-A09A-A0C01AF9E6F6}"/>
          </ac:spMkLst>
        </pc:spChg>
        <pc:spChg chg="add del mod">
          <ac:chgData name="Laura Amy Daīnes" userId="4c6a6cecbfa8f699" providerId="LiveId" clId="{83A65A40-E06C-D046-B3D2-925785DD949D}" dt="2021-03-06T13:58:55.343" v="5796" actId="478"/>
          <ac:spMkLst>
            <pc:docMk/>
            <pc:sldMk cId="1063236030" sldId="309"/>
            <ac:spMk id="23" creationId="{0C3A9C65-87F2-7A46-845A-FD7130F606E0}"/>
          </ac:spMkLst>
        </pc:spChg>
        <pc:spChg chg="add">
          <ac:chgData name="Laura Amy Daīnes" userId="4c6a6cecbfa8f699" providerId="LiveId" clId="{83A65A40-E06C-D046-B3D2-925785DD949D}" dt="2021-03-05T14:55:34.929" v="5558" actId="26606"/>
          <ac:spMkLst>
            <pc:docMk/>
            <pc:sldMk cId="1063236030" sldId="309"/>
            <ac:spMk id="37" creationId="{5669AB50-4CAD-4D10-A09A-A0C01AF9E6F6}"/>
          </ac:spMkLst>
        </pc:spChg>
        <pc:spChg chg="add del">
          <ac:chgData name="Laura Amy Daīnes" userId="4c6a6cecbfa8f699" providerId="LiveId" clId="{83A65A40-E06C-D046-B3D2-925785DD949D}" dt="2021-03-05T14:55:07.680" v="5554" actId="26606"/>
          <ac:spMkLst>
            <pc:docMk/>
            <pc:sldMk cId="1063236030" sldId="309"/>
            <ac:spMk id="41" creationId="{23D9DFF9-99E4-4FE6-9EAC-F1D7A7DFA579}"/>
          </ac:spMkLst>
        </pc:spChg>
        <pc:spChg chg="add del">
          <ac:chgData name="Laura Amy Daīnes" userId="4c6a6cecbfa8f699" providerId="LiveId" clId="{83A65A40-E06C-D046-B3D2-925785DD949D}" dt="2021-03-05T14:55:05.752" v="5551" actId="26606"/>
          <ac:spMkLst>
            <pc:docMk/>
            <pc:sldMk cId="1063236030" sldId="309"/>
            <ac:spMk id="46" creationId="{71616407-3E4D-4469-BDAF-3837EBF9FDA8}"/>
          </ac:spMkLst>
        </pc:spChg>
        <pc:spChg chg="add del">
          <ac:chgData name="Laura Amy Daīnes" userId="4c6a6cecbfa8f699" providerId="LiveId" clId="{83A65A40-E06C-D046-B3D2-925785DD949D}" dt="2021-03-05T14:55:05.752" v="5551" actId="26606"/>
          <ac:spMkLst>
            <pc:docMk/>
            <pc:sldMk cId="1063236030" sldId="309"/>
            <ac:spMk id="48" creationId="{49AF1E17-E2EA-4DFA-ABA4-1FF1F27FA1BE}"/>
          </ac:spMkLst>
        </pc:spChg>
        <pc:spChg chg="add del">
          <ac:chgData name="Laura Amy Daīnes" userId="4c6a6cecbfa8f699" providerId="LiveId" clId="{83A65A40-E06C-D046-B3D2-925785DD949D}" dt="2021-03-05T14:55:05.752" v="5551" actId="26606"/>
          <ac:spMkLst>
            <pc:docMk/>
            <pc:sldMk cId="1063236030" sldId="309"/>
            <ac:spMk id="50" creationId="{5B254329-6146-42F5-9E30-4BB7D9457956}"/>
          </ac:spMkLst>
        </pc:spChg>
        <pc:spChg chg="add del">
          <ac:chgData name="Laura Amy Daīnes" userId="4c6a6cecbfa8f699" providerId="LiveId" clId="{83A65A40-E06C-D046-B3D2-925785DD949D}" dt="2021-03-05T14:55:05.752" v="5551" actId="26606"/>
          <ac:spMkLst>
            <pc:docMk/>
            <pc:sldMk cId="1063236030" sldId="309"/>
            <ac:spMk id="52" creationId="{72BE43CF-5A8F-4260-9B74-14E5BE9D6E4D}"/>
          </ac:spMkLst>
        </pc:spChg>
        <pc:grpChg chg="add del">
          <ac:chgData name="Laura Amy Daīnes" userId="4c6a6cecbfa8f699" providerId="LiveId" clId="{83A65A40-E06C-D046-B3D2-925785DD949D}" dt="2021-03-05T14:55:11.269" v="5555" actId="700"/>
          <ac:grpSpMkLst>
            <pc:docMk/>
            <pc:sldMk cId="1063236030" sldId="309"/>
            <ac:grpSpMk id="13" creationId="{5A992EA8-A2AE-480C-BFF9-7B134643975C}"/>
          </ac:grpSpMkLst>
        </pc:grpChg>
        <pc:grpChg chg="add del">
          <ac:chgData name="Laura Amy Daīnes" userId="4c6a6cecbfa8f699" providerId="LiveId" clId="{83A65A40-E06C-D046-B3D2-925785DD949D}" dt="2021-03-05T14:55:11.269" v="5555" actId="700"/>
          <ac:grpSpMkLst>
            <pc:docMk/>
            <pc:sldMk cId="1063236030" sldId="309"/>
            <ac:grpSpMk id="24" creationId="{68B27BBA-AE99-4D00-A26E-0B49DA4B37AC}"/>
          </ac:grpSpMkLst>
        </pc:grpChg>
        <pc:grpChg chg="add">
          <ac:chgData name="Laura Amy Daīnes" userId="4c6a6cecbfa8f699" providerId="LiveId" clId="{83A65A40-E06C-D046-B3D2-925785DD949D}" dt="2021-03-05T14:55:34.929" v="5558" actId="26606"/>
          <ac:grpSpMkLst>
            <pc:docMk/>
            <pc:sldMk cId="1063236030" sldId="309"/>
            <ac:grpSpMk id="28" creationId="{5A992EA8-A2AE-480C-BFF9-7B134643975C}"/>
          </ac:grpSpMkLst>
        </pc:grpChg>
        <pc:grpChg chg="add del">
          <ac:chgData name="Laura Amy Daīnes" userId="4c6a6cecbfa8f699" providerId="LiveId" clId="{83A65A40-E06C-D046-B3D2-925785DD949D}" dt="2021-03-05T14:55:07.680" v="5554" actId="26606"/>
          <ac:grpSpMkLst>
            <pc:docMk/>
            <pc:sldMk cId="1063236030" sldId="309"/>
            <ac:grpSpMk id="32" creationId="{FEEA6B06-37BF-43FC-9986-67E896676419}"/>
          </ac:grpSpMkLst>
        </pc:grpChg>
        <pc:grpChg chg="add">
          <ac:chgData name="Laura Amy Daīnes" userId="4c6a6cecbfa8f699" providerId="LiveId" clId="{83A65A40-E06C-D046-B3D2-925785DD949D}" dt="2021-03-05T14:55:34.929" v="5558" actId="26606"/>
          <ac:grpSpMkLst>
            <pc:docMk/>
            <pc:sldMk cId="1063236030" sldId="309"/>
            <ac:grpSpMk id="39" creationId="{68B27BBA-AE99-4D00-A26E-0B49DA4B37AC}"/>
          </ac:grpSpMkLst>
        </pc:grpChg>
        <pc:picChg chg="add mod">
          <ac:chgData name="Laura Amy Daīnes" userId="4c6a6cecbfa8f699" providerId="LiveId" clId="{83A65A40-E06C-D046-B3D2-925785DD949D}" dt="2021-03-05T14:55:50.371" v="5565" actId="1076"/>
          <ac:picMkLst>
            <pc:docMk/>
            <pc:sldMk cId="1063236030" sldId="309"/>
            <ac:picMk id="3" creationId="{9FE26083-16FD-B94F-8DB9-9054B1617107}"/>
          </ac:picMkLst>
        </pc:picChg>
        <pc:picChg chg="add del mod ord">
          <ac:chgData name="Laura Amy Daīnes" userId="4c6a6cecbfa8f699" providerId="LiveId" clId="{83A65A40-E06C-D046-B3D2-925785DD949D}" dt="2021-03-04T16:18:51.562" v="4295" actId="478"/>
          <ac:picMkLst>
            <pc:docMk/>
            <pc:sldMk cId="1063236030" sldId="309"/>
            <ac:picMk id="4" creationId="{E4B53864-6DFF-B74F-BF2C-DD1754CF5FF0}"/>
          </ac:picMkLst>
        </pc:picChg>
      </pc:sldChg>
      <pc:sldChg chg="addSp delSp modSp add del mod ord">
        <pc:chgData name="Laura Amy Daīnes" userId="4c6a6cecbfa8f699" providerId="LiveId" clId="{83A65A40-E06C-D046-B3D2-925785DD949D}" dt="2021-03-10T10:24:41.022" v="9894" actId="2696"/>
        <pc:sldMkLst>
          <pc:docMk/>
          <pc:sldMk cId="815571244" sldId="310"/>
        </pc:sldMkLst>
        <pc:spChg chg="mod">
          <ac:chgData name="Laura Amy Daīnes" userId="4c6a6cecbfa8f699" providerId="LiveId" clId="{83A65A40-E06C-D046-B3D2-925785DD949D}" dt="2021-03-07T17:03:42.057" v="8521"/>
          <ac:spMkLst>
            <pc:docMk/>
            <pc:sldMk cId="815571244" sldId="310"/>
            <ac:spMk id="3" creationId="{99FED7C8-9E1B-374F-851A-D2FF8421207C}"/>
          </ac:spMkLst>
        </pc:spChg>
        <pc:spChg chg="add del mod">
          <ac:chgData name="Laura Amy Daīnes" userId="4c6a6cecbfa8f699" providerId="LiveId" clId="{83A65A40-E06C-D046-B3D2-925785DD949D}" dt="2021-03-06T16:54:41.425" v="6587" actId="478"/>
          <ac:spMkLst>
            <pc:docMk/>
            <pc:sldMk cId="815571244" sldId="310"/>
            <ac:spMk id="4" creationId="{686998AD-7AD6-064F-BCE3-543E378A069C}"/>
          </ac:spMkLst>
        </pc:spChg>
        <pc:spChg chg="mod">
          <ac:chgData name="Laura Amy Daīnes" userId="4c6a6cecbfa8f699" providerId="LiveId" clId="{83A65A40-E06C-D046-B3D2-925785DD949D}" dt="2021-03-07T17:03:42.057" v="8521"/>
          <ac:spMkLst>
            <pc:docMk/>
            <pc:sldMk cId="815571244" sldId="310"/>
            <ac:spMk id="5" creationId="{AF7BB492-F951-2B46-9F97-263D5865F45C}"/>
          </ac:spMkLst>
        </pc:spChg>
        <pc:spChg chg="add mod">
          <ac:chgData name="Laura Amy Daīnes" userId="4c6a6cecbfa8f699" providerId="LiveId" clId="{83A65A40-E06C-D046-B3D2-925785DD949D}" dt="2021-03-06T16:54:42.450" v="6588"/>
          <ac:spMkLst>
            <pc:docMk/>
            <pc:sldMk cId="815571244" sldId="310"/>
            <ac:spMk id="7" creationId="{4B650F79-A3ED-5842-9B62-E052A46FF9AB}"/>
          </ac:spMkLst>
        </pc:spChg>
        <pc:spChg chg="del">
          <ac:chgData name="Laura Amy Daīnes" userId="4c6a6cecbfa8f699" providerId="LiveId" clId="{83A65A40-E06C-D046-B3D2-925785DD949D}" dt="2021-03-06T16:54:40.034" v="6586" actId="478"/>
          <ac:spMkLst>
            <pc:docMk/>
            <pc:sldMk cId="815571244" sldId="310"/>
            <ac:spMk id="8" creationId="{388245D4-0D99-DB4B-A763-E5F8969F659A}"/>
          </ac:spMkLst>
        </pc:spChg>
      </pc:sldChg>
      <pc:sldChg chg="addSp delSp modSp add mod delDesignElem">
        <pc:chgData name="Laura Amy Daīnes" userId="4c6a6cecbfa8f699" providerId="LiveId" clId="{83A65A40-E06C-D046-B3D2-925785DD949D}" dt="2021-03-07T17:03:42.057" v="8521"/>
        <pc:sldMkLst>
          <pc:docMk/>
          <pc:sldMk cId="4022226722" sldId="311"/>
        </pc:sldMkLst>
        <pc:spChg chg="mod">
          <ac:chgData name="Laura Amy Daīnes" userId="4c6a6cecbfa8f699" providerId="LiveId" clId="{83A65A40-E06C-D046-B3D2-925785DD949D}" dt="2021-02-21T14:33:29.612" v="2251" actId="20577"/>
          <ac:spMkLst>
            <pc:docMk/>
            <pc:sldMk cId="4022226722" sldId="311"/>
            <ac:spMk id="21" creationId="{6E4953EC-BC20-2C4A-9F84-C27F133F8196}"/>
          </ac:spMkLst>
        </pc:spChg>
        <pc:spChg chg="add del">
          <ac:chgData name="Laura Amy Daīnes" userId="4c6a6cecbfa8f699" providerId="LiveId" clId="{83A65A40-E06C-D046-B3D2-925785DD949D}" dt="2021-03-07T17:03:42.057" v="8521"/>
          <ac:spMkLst>
            <pc:docMk/>
            <pc:sldMk cId="4022226722" sldId="311"/>
            <ac:spMk id="22" creationId="{5669AB50-4CAD-4D10-A09A-A0C01AF9E6F6}"/>
          </ac:spMkLst>
        </pc:spChg>
        <pc:grpChg chg="add del">
          <ac:chgData name="Laura Amy Daīnes" userId="4c6a6cecbfa8f699" providerId="LiveId" clId="{83A65A40-E06C-D046-B3D2-925785DD949D}" dt="2021-03-07T17:03:42.057" v="8521"/>
          <ac:grpSpMkLst>
            <pc:docMk/>
            <pc:sldMk cId="4022226722" sldId="311"/>
            <ac:grpSpMk id="13" creationId="{5A992EA8-A2AE-480C-BFF9-7B134643975C}"/>
          </ac:grpSpMkLst>
        </pc:grpChg>
        <pc:grpChg chg="add del">
          <ac:chgData name="Laura Amy Daīnes" userId="4c6a6cecbfa8f699" providerId="LiveId" clId="{83A65A40-E06C-D046-B3D2-925785DD949D}" dt="2021-03-07T17:03:42.057" v="8521"/>
          <ac:grpSpMkLst>
            <pc:docMk/>
            <pc:sldMk cId="4022226722" sldId="311"/>
            <ac:grpSpMk id="24" creationId="{68B27BBA-AE99-4D00-A26E-0B49DA4B37AC}"/>
          </ac:grpSpMkLst>
        </pc:grpChg>
        <pc:picChg chg="add mod">
          <ac:chgData name="Laura Amy Daīnes" userId="4c6a6cecbfa8f699" providerId="LiveId" clId="{83A65A40-E06C-D046-B3D2-925785DD949D}" dt="2021-02-21T14:33:25.393" v="2243" actId="1076"/>
          <ac:picMkLst>
            <pc:docMk/>
            <pc:sldMk cId="4022226722" sldId="311"/>
            <ac:picMk id="3" creationId="{F931B0D4-A381-1444-A418-AD2519FF133B}"/>
          </ac:picMkLst>
        </pc:picChg>
      </pc:sldChg>
      <pc:sldChg chg="modSp add mod ord">
        <pc:chgData name="Laura Amy Daīnes" userId="4c6a6cecbfa8f699" providerId="LiveId" clId="{83A65A40-E06C-D046-B3D2-925785DD949D}" dt="2021-03-07T17:03:42.057" v="8521"/>
        <pc:sldMkLst>
          <pc:docMk/>
          <pc:sldMk cId="1136870404" sldId="312"/>
        </pc:sldMkLst>
        <pc:spChg chg="mod">
          <ac:chgData name="Laura Amy Daīnes" userId="4c6a6cecbfa8f699" providerId="LiveId" clId="{83A65A40-E06C-D046-B3D2-925785DD949D}" dt="2021-03-07T17:03:42.057" v="8521"/>
          <ac:spMkLst>
            <pc:docMk/>
            <pc:sldMk cId="1136870404" sldId="312"/>
            <ac:spMk id="3" creationId="{99FED7C8-9E1B-374F-851A-D2FF8421207C}"/>
          </ac:spMkLst>
        </pc:spChg>
        <pc:spChg chg="mod">
          <ac:chgData name="Laura Amy Daīnes" userId="4c6a6cecbfa8f699" providerId="LiveId" clId="{83A65A40-E06C-D046-B3D2-925785DD949D}" dt="2021-03-07T17:03:42.057" v="8521"/>
          <ac:spMkLst>
            <pc:docMk/>
            <pc:sldMk cId="1136870404" sldId="312"/>
            <ac:spMk id="5" creationId="{AF7BB492-F951-2B46-9F97-263D5865F45C}"/>
          </ac:spMkLst>
        </pc:spChg>
      </pc:sldChg>
      <pc:sldChg chg="addSp delSp modSp add del mod ord setBg delDesignElem">
        <pc:chgData name="Laura Amy Daīnes" userId="4c6a6cecbfa8f699" providerId="LiveId" clId="{83A65A40-E06C-D046-B3D2-925785DD949D}" dt="2021-03-07T17:03:42.057" v="8521"/>
        <pc:sldMkLst>
          <pc:docMk/>
          <pc:sldMk cId="363120363" sldId="313"/>
        </pc:sldMkLst>
        <pc:spChg chg="del">
          <ac:chgData name="Laura Amy Daīnes" userId="4c6a6cecbfa8f699" providerId="LiveId" clId="{83A65A40-E06C-D046-B3D2-925785DD949D}" dt="2021-03-05T10:23:36.907" v="4887"/>
          <ac:spMkLst>
            <pc:docMk/>
            <pc:sldMk cId="363120363" sldId="313"/>
            <ac:spMk id="3" creationId="{99FED7C8-9E1B-374F-851A-D2FF8421207C}"/>
          </ac:spMkLst>
        </pc:spChg>
        <pc:spChg chg="mod ord">
          <ac:chgData name="Laura Amy Daīnes" userId="4c6a6cecbfa8f699" providerId="LiveId" clId="{83A65A40-E06C-D046-B3D2-925785DD949D}" dt="2021-03-05T10:23:40.345" v="4890" actId="26606"/>
          <ac:spMkLst>
            <pc:docMk/>
            <pc:sldMk cId="363120363" sldId="313"/>
            <ac:spMk id="5" creationId="{AF7BB492-F951-2B46-9F97-263D5865F45C}"/>
          </ac:spMkLst>
        </pc:spChg>
        <pc:spChg chg="add del mod">
          <ac:chgData name="Laura Amy Daīnes" userId="4c6a6cecbfa8f699" providerId="LiveId" clId="{83A65A40-E06C-D046-B3D2-925785DD949D}" dt="2021-03-05T10:23:54.491" v="4895"/>
          <ac:spMkLst>
            <pc:docMk/>
            <pc:sldMk cId="363120363" sldId="313"/>
            <ac:spMk id="7" creationId="{BFE49C38-0F1A-8541-82A9-AE86C9148B3C}"/>
          </ac:spMkLst>
        </pc:spChg>
        <pc:spChg chg="del mod">
          <ac:chgData name="Laura Amy Daīnes" userId="4c6a6cecbfa8f699" providerId="LiveId" clId="{83A65A40-E06C-D046-B3D2-925785DD949D}" dt="2021-03-05T10:24:45.162" v="4905" actId="478"/>
          <ac:spMkLst>
            <pc:docMk/>
            <pc:sldMk cId="363120363" sldId="313"/>
            <ac:spMk id="8" creationId="{388245D4-0D99-DB4B-A763-E5F8969F659A}"/>
          </ac:spMkLst>
        </pc:spChg>
        <pc:spChg chg="add del mod">
          <ac:chgData name="Laura Amy Daīnes" userId="4c6a6cecbfa8f699" providerId="LiveId" clId="{83A65A40-E06C-D046-B3D2-925785DD949D}" dt="2021-03-05T10:24:50.474" v="4907" actId="478"/>
          <ac:spMkLst>
            <pc:docMk/>
            <pc:sldMk cId="363120363" sldId="313"/>
            <ac:spMk id="12" creationId="{FE26C9D2-9E88-F34E-B1F2-744235CE83AB}"/>
          </ac:spMkLst>
        </pc:spChg>
        <pc:spChg chg="add del">
          <ac:chgData name="Laura Amy Daīnes" userId="4c6a6cecbfa8f699" providerId="LiveId" clId="{83A65A40-E06C-D046-B3D2-925785DD949D}" dt="2021-03-07T17:03:42.057" v="8521"/>
          <ac:spMkLst>
            <pc:docMk/>
            <pc:sldMk cId="363120363" sldId="313"/>
            <ac:spMk id="22" creationId="{5669AB50-4CAD-4D10-A09A-A0C01AF9E6F6}"/>
          </ac:spMkLst>
        </pc:spChg>
        <pc:spChg chg="add mod">
          <ac:chgData name="Laura Amy Daīnes" userId="4c6a6cecbfa8f699" providerId="LiveId" clId="{83A65A40-E06C-D046-B3D2-925785DD949D}" dt="2021-03-05T10:25:47.341" v="4967" actId="20577"/>
          <ac:spMkLst>
            <pc:docMk/>
            <pc:sldMk cId="363120363" sldId="313"/>
            <ac:spMk id="28" creationId="{38A41D33-8446-AF41-A434-CFE992DC443D}"/>
          </ac:spMkLst>
        </pc:spChg>
        <pc:grpChg chg="add del">
          <ac:chgData name="Laura Amy Daīnes" userId="4c6a6cecbfa8f699" providerId="LiveId" clId="{83A65A40-E06C-D046-B3D2-925785DD949D}" dt="2021-03-07T17:03:42.057" v="8521"/>
          <ac:grpSpMkLst>
            <pc:docMk/>
            <pc:sldMk cId="363120363" sldId="313"/>
            <ac:grpSpMk id="13" creationId="{5A992EA8-A2AE-480C-BFF9-7B134643975C}"/>
          </ac:grpSpMkLst>
        </pc:grpChg>
        <pc:grpChg chg="add del">
          <ac:chgData name="Laura Amy Daīnes" userId="4c6a6cecbfa8f699" providerId="LiveId" clId="{83A65A40-E06C-D046-B3D2-925785DD949D}" dt="2021-03-07T17:03:42.057" v="8521"/>
          <ac:grpSpMkLst>
            <pc:docMk/>
            <pc:sldMk cId="363120363" sldId="313"/>
            <ac:grpSpMk id="24" creationId="{68B27BBA-AE99-4D00-A26E-0B49DA4B37AC}"/>
          </ac:grpSpMkLst>
        </pc:grpChg>
        <pc:picChg chg="add del mod ord">
          <ac:chgData name="Laura Amy Daīnes" userId="4c6a6cecbfa8f699" providerId="LiveId" clId="{83A65A40-E06C-D046-B3D2-925785DD949D}" dt="2021-03-05T10:23:51.805" v="4894" actId="478"/>
          <ac:picMkLst>
            <pc:docMk/>
            <pc:sldMk cId="363120363" sldId="313"/>
            <ac:picMk id="4" creationId="{E61ACB4F-3EBF-9A4B-BF99-1AA26B928AE0}"/>
          </ac:picMkLst>
        </pc:picChg>
        <pc:picChg chg="add mod">
          <ac:chgData name="Laura Amy Daīnes" userId="4c6a6cecbfa8f699" providerId="LiveId" clId="{83A65A40-E06C-D046-B3D2-925785DD949D}" dt="2021-03-05T10:24:01.694" v="4902" actId="1076"/>
          <ac:picMkLst>
            <pc:docMk/>
            <pc:sldMk cId="363120363" sldId="313"/>
            <ac:picMk id="10" creationId="{4FA0FCDB-08B7-BF46-9930-801B040859D6}"/>
          </ac:picMkLst>
        </pc:picChg>
      </pc:sldChg>
      <pc:sldChg chg="addSp delSp modSp add mod ord delDesignElem">
        <pc:chgData name="Laura Amy Daīnes" userId="4c6a6cecbfa8f699" providerId="LiveId" clId="{83A65A40-E06C-D046-B3D2-925785DD949D}" dt="2021-03-07T17:03:42.057" v="8521"/>
        <pc:sldMkLst>
          <pc:docMk/>
          <pc:sldMk cId="845329728" sldId="314"/>
        </pc:sldMkLst>
        <pc:spChg chg="add del mod">
          <ac:chgData name="Laura Amy Daīnes" userId="4c6a6cecbfa8f699" providerId="LiveId" clId="{83A65A40-E06C-D046-B3D2-925785DD949D}" dt="2021-03-05T10:06:02.199" v="4848"/>
          <ac:spMkLst>
            <pc:docMk/>
            <pc:sldMk cId="845329728" sldId="314"/>
            <ac:spMk id="3" creationId="{577BB6FB-1D80-AD46-9870-FD9A3633E6AA}"/>
          </ac:spMkLst>
        </pc:spChg>
        <pc:spChg chg="add del mod">
          <ac:chgData name="Laura Amy Daīnes" userId="4c6a6cecbfa8f699" providerId="LiveId" clId="{83A65A40-E06C-D046-B3D2-925785DD949D}" dt="2021-02-22T10:09:45.558" v="2916"/>
          <ac:spMkLst>
            <pc:docMk/>
            <pc:sldMk cId="845329728" sldId="314"/>
            <ac:spMk id="3" creationId="{F15A12F7-A6BC-B147-99C1-7998C657C757}"/>
          </ac:spMkLst>
        </pc:spChg>
        <pc:spChg chg="del mod">
          <ac:chgData name="Laura Amy Daīnes" userId="4c6a6cecbfa8f699" providerId="LiveId" clId="{83A65A40-E06C-D046-B3D2-925785DD949D}" dt="2021-02-22T10:10:44.804" v="2941" actId="478"/>
          <ac:spMkLst>
            <pc:docMk/>
            <pc:sldMk cId="845329728" sldId="314"/>
            <ac:spMk id="8" creationId="{388245D4-0D99-DB4B-A763-E5F8969F659A}"/>
          </ac:spMkLst>
        </pc:spChg>
        <pc:spChg chg="add del mod">
          <ac:chgData name="Laura Amy Daīnes" userId="4c6a6cecbfa8f699" providerId="LiveId" clId="{83A65A40-E06C-D046-B3D2-925785DD949D}" dt="2021-02-22T10:10:51.885" v="2944" actId="478"/>
          <ac:spMkLst>
            <pc:docMk/>
            <pc:sldMk cId="845329728" sldId="314"/>
            <ac:spMk id="10" creationId="{4AFCE58A-DA52-5D4C-A610-75D103E919BF}"/>
          </ac:spMkLst>
        </pc:spChg>
        <pc:spChg chg="add del">
          <ac:chgData name="Laura Amy Daīnes" userId="4c6a6cecbfa8f699" providerId="LiveId" clId="{83A65A40-E06C-D046-B3D2-925785DD949D}" dt="2021-03-07T17:03:42.057" v="8521"/>
          <ac:spMkLst>
            <pc:docMk/>
            <pc:sldMk cId="845329728" sldId="314"/>
            <ac:spMk id="22" creationId="{5669AB50-4CAD-4D10-A09A-A0C01AF9E6F6}"/>
          </ac:spMkLst>
        </pc:spChg>
        <pc:spChg chg="add mod">
          <ac:chgData name="Laura Amy Daīnes" userId="4c6a6cecbfa8f699" providerId="LiveId" clId="{83A65A40-E06C-D046-B3D2-925785DD949D}" dt="2021-03-05T10:23:01.295" v="4877" actId="20577"/>
          <ac:spMkLst>
            <pc:docMk/>
            <pc:sldMk cId="845329728" sldId="314"/>
            <ac:spMk id="28" creationId="{17E27B7C-4F11-8243-A47C-983152AE51C3}"/>
          </ac:spMkLst>
        </pc:spChg>
        <pc:grpChg chg="add del">
          <ac:chgData name="Laura Amy Daīnes" userId="4c6a6cecbfa8f699" providerId="LiveId" clId="{83A65A40-E06C-D046-B3D2-925785DD949D}" dt="2021-03-07T17:03:42.057" v="8521"/>
          <ac:grpSpMkLst>
            <pc:docMk/>
            <pc:sldMk cId="845329728" sldId="314"/>
            <ac:grpSpMk id="13" creationId="{5A992EA8-A2AE-480C-BFF9-7B134643975C}"/>
          </ac:grpSpMkLst>
        </pc:grpChg>
        <pc:grpChg chg="add del">
          <ac:chgData name="Laura Amy Daīnes" userId="4c6a6cecbfa8f699" providerId="LiveId" clId="{83A65A40-E06C-D046-B3D2-925785DD949D}" dt="2021-03-07T17:03:42.057" v="8521"/>
          <ac:grpSpMkLst>
            <pc:docMk/>
            <pc:sldMk cId="845329728" sldId="314"/>
            <ac:grpSpMk id="24" creationId="{68B27BBA-AE99-4D00-A26E-0B49DA4B37AC}"/>
          </ac:grpSpMkLst>
        </pc:grpChg>
        <pc:picChg chg="del">
          <ac:chgData name="Laura Amy Daīnes" userId="4c6a6cecbfa8f699" providerId="LiveId" clId="{83A65A40-E06C-D046-B3D2-925785DD949D}" dt="2021-02-22T09:56:33.839" v="2844" actId="478"/>
          <ac:picMkLst>
            <pc:docMk/>
            <pc:sldMk cId="845329728" sldId="314"/>
            <ac:picMk id="4" creationId="{D6CF24F9-F822-E449-BBD0-6EF695B4AF1B}"/>
          </ac:picMkLst>
        </pc:picChg>
        <pc:picChg chg="add mod">
          <ac:chgData name="Laura Amy Daīnes" userId="4c6a6cecbfa8f699" providerId="LiveId" clId="{83A65A40-E06C-D046-B3D2-925785DD949D}" dt="2021-03-05T10:06:16.548" v="4858" actId="1076"/>
          <ac:picMkLst>
            <pc:docMk/>
            <pc:sldMk cId="845329728" sldId="314"/>
            <ac:picMk id="6" creationId="{3D38B96D-C27D-B646-9922-674CB05A4D94}"/>
          </ac:picMkLst>
        </pc:picChg>
        <pc:picChg chg="add del mod">
          <ac:chgData name="Laura Amy Daīnes" userId="4c6a6cecbfa8f699" providerId="LiveId" clId="{83A65A40-E06C-D046-B3D2-925785DD949D}" dt="2021-03-05T10:05:56.169" v="4847" actId="478"/>
          <ac:picMkLst>
            <pc:docMk/>
            <pc:sldMk cId="845329728" sldId="314"/>
            <ac:picMk id="7" creationId="{ADB63D5B-B8FC-924F-9285-4B6A9277B01D}"/>
          </ac:picMkLst>
        </pc:picChg>
      </pc:sldChg>
      <pc:sldChg chg="addSp delSp modSp add mod ord delDesignElem">
        <pc:chgData name="Laura Amy Daīnes" userId="4c6a6cecbfa8f699" providerId="LiveId" clId="{83A65A40-E06C-D046-B3D2-925785DD949D}" dt="2021-03-07T17:03:42.057" v="8521"/>
        <pc:sldMkLst>
          <pc:docMk/>
          <pc:sldMk cId="1182067376" sldId="315"/>
        </pc:sldMkLst>
        <pc:spChg chg="add del mod">
          <ac:chgData name="Laura Amy Daīnes" userId="4c6a6cecbfa8f699" providerId="LiveId" clId="{83A65A40-E06C-D046-B3D2-925785DD949D}" dt="2021-03-05T10:06:39.630" v="4860"/>
          <ac:spMkLst>
            <pc:docMk/>
            <pc:sldMk cId="1182067376" sldId="315"/>
            <ac:spMk id="3" creationId="{7AB26CC2-70F3-4242-8B88-1184A8E62E73}"/>
          </ac:spMkLst>
        </pc:spChg>
        <pc:spChg chg="add del mod">
          <ac:chgData name="Laura Amy Daīnes" userId="4c6a6cecbfa8f699" providerId="LiveId" clId="{83A65A40-E06C-D046-B3D2-925785DD949D}" dt="2021-02-22T10:09:41.047" v="2913"/>
          <ac:spMkLst>
            <pc:docMk/>
            <pc:sldMk cId="1182067376" sldId="315"/>
            <ac:spMk id="3" creationId="{E8783D41-5788-C54C-999F-AE5B47C25222}"/>
          </ac:spMkLst>
        </pc:spChg>
        <pc:spChg chg="del">
          <ac:chgData name="Laura Amy Daīnes" userId="4c6a6cecbfa8f699" providerId="LiveId" clId="{83A65A40-E06C-D046-B3D2-925785DD949D}" dt="2021-03-05T10:23:07.482" v="4878" actId="478"/>
          <ac:spMkLst>
            <pc:docMk/>
            <pc:sldMk cId="1182067376" sldId="315"/>
            <ac:spMk id="8" creationId="{388245D4-0D99-DB4B-A763-E5F8969F659A}"/>
          </ac:spMkLst>
        </pc:spChg>
        <pc:spChg chg="add del mod">
          <ac:chgData name="Laura Amy Daīnes" userId="4c6a6cecbfa8f699" providerId="LiveId" clId="{83A65A40-E06C-D046-B3D2-925785DD949D}" dt="2021-03-05T10:23:19.157" v="4883" actId="478"/>
          <ac:spMkLst>
            <pc:docMk/>
            <pc:sldMk cId="1182067376" sldId="315"/>
            <ac:spMk id="10" creationId="{392BFC4B-A34D-A541-952F-9E4EE5C32857}"/>
          </ac:spMkLst>
        </pc:spChg>
        <pc:spChg chg="add del mod">
          <ac:chgData name="Laura Amy Daīnes" userId="4c6a6cecbfa8f699" providerId="LiveId" clId="{83A65A40-E06C-D046-B3D2-925785DD949D}" dt="2021-03-05T10:23:12.569" v="4881" actId="478"/>
          <ac:spMkLst>
            <pc:docMk/>
            <pc:sldMk cId="1182067376" sldId="315"/>
            <ac:spMk id="12" creationId="{AF44BCF0-DAD9-D644-BF57-E1ED0DC02921}"/>
          </ac:spMkLst>
        </pc:spChg>
        <pc:spChg chg="add del">
          <ac:chgData name="Laura Amy Daīnes" userId="4c6a6cecbfa8f699" providerId="LiveId" clId="{83A65A40-E06C-D046-B3D2-925785DD949D}" dt="2021-03-07T17:03:42.057" v="8521"/>
          <ac:spMkLst>
            <pc:docMk/>
            <pc:sldMk cId="1182067376" sldId="315"/>
            <ac:spMk id="22" creationId="{5669AB50-4CAD-4D10-A09A-A0C01AF9E6F6}"/>
          </ac:spMkLst>
        </pc:spChg>
        <pc:spChg chg="add mod">
          <ac:chgData name="Laura Amy Daīnes" userId="4c6a6cecbfa8f699" providerId="LiveId" clId="{83A65A40-E06C-D046-B3D2-925785DD949D}" dt="2021-03-05T10:23:22.292" v="4885" actId="20577"/>
          <ac:spMkLst>
            <pc:docMk/>
            <pc:sldMk cId="1182067376" sldId="315"/>
            <ac:spMk id="28" creationId="{A7CFB10A-BF4D-4F44-8703-A1AFA19A532D}"/>
          </ac:spMkLst>
        </pc:spChg>
        <pc:grpChg chg="add del">
          <ac:chgData name="Laura Amy Daīnes" userId="4c6a6cecbfa8f699" providerId="LiveId" clId="{83A65A40-E06C-D046-B3D2-925785DD949D}" dt="2021-03-07T17:03:42.057" v="8521"/>
          <ac:grpSpMkLst>
            <pc:docMk/>
            <pc:sldMk cId="1182067376" sldId="315"/>
            <ac:grpSpMk id="13" creationId="{5A992EA8-A2AE-480C-BFF9-7B134643975C}"/>
          </ac:grpSpMkLst>
        </pc:grpChg>
        <pc:grpChg chg="add del">
          <ac:chgData name="Laura Amy Daīnes" userId="4c6a6cecbfa8f699" providerId="LiveId" clId="{83A65A40-E06C-D046-B3D2-925785DD949D}" dt="2021-03-07T17:03:42.057" v="8521"/>
          <ac:grpSpMkLst>
            <pc:docMk/>
            <pc:sldMk cId="1182067376" sldId="315"/>
            <ac:grpSpMk id="24" creationId="{68B27BBA-AE99-4D00-A26E-0B49DA4B37AC}"/>
          </ac:grpSpMkLst>
        </pc:grpChg>
        <pc:picChg chg="del">
          <ac:chgData name="Laura Amy Daīnes" userId="4c6a6cecbfa8f699" providerId="LiveId" clId="{83A65A40-E06C-D046-B3D2-925785DD949D}" dt="2021-02-22T09:56:31.505" v="2843" actId="478"/>
          <ac:picMkLst>
            <pc:docMk/>
            <pc:sldMk cId="1182067376" sldId="315"/>
            <ac:picMk id="4" creationId="{D6CF24F9-F822-E449-BBD0-6EF695B4AF1B}"/>
          </ac:picMkLst>
        </pc:picChg>
        <pc:picChg chg="add del mod">
          <ac:chgData name="Laura Amy Daīnes" userId="4c6a6cecbfa8f699" providerId="LiveId" clId="{83A65A40-E06C-D046-B3D2-925785DD949D}" dt="2021-03-05T10:23:12.569" v="4881" actId="478"/>
          <ac:picMkLst>
            <pc:docMk/>
            <pc:sldMk cId="1182067376" sldId="315"/>
            <ac:picMk id="6" creationId="{512CC98A-3BD3-8249-8F7E-FFC31174C937}"/>
          </ac:picMkLst>
        </pc:picChg>
        <pc:picChg chg="add del mod">
          <ac:chgData name="Laura Amy Daīnes" userId="4c6a6cecbfa8f699" providerId="LiveId" clId="{83A65A40-E06C-D046-B3D2-925785DD949D}" dt="2021-03-05T10:06:19.171" v="4859" actId="478"/>
          <ac:picMkLst>
            <pc:docMk/>
            <pc:sldMk cId="1182067376" sldId="315"/>
            <ac:picMk id="7" creationId="{EC2BA4BE-0F39-9541-8E9B-FA5E4F7D7192}"/>
          </ac:picMkLst>
        </pc:picChg>
      </pc:sldChg>
      <pc:sldChg chg="addSp delSp modSp add del mod setBg">
        <pc:chgData name="Laura Amy Daīnes" userId="4c6a6cecbfa8f699" providerId="LiveId" clId="{83A65A40-E06C-D046-B3D2-925785DD949D}" dt="2021-03-04T16:26:17.129" v="4529" actId="2696"/>
        <pc:sldMkLst>
          <pc:docMk/>
          <pc:sldMk cId="3257549207" sldId="316"/>
        </pc:sldMkLst>
        <pc:spChg chg="del">
          <ac:chgData name="Laura Amy Daīnes" userId="4c6a6cecbfa8f699" providerId="LiveId" clId="{83A65A40-E06C-D046-B3D2-925785DD949D}" dt="2021-02-22T12:57:16.369" v="3090"/>
          <ac:spMkLst>
            <pc:docMk/>
            <pc:sldMk cId="3257549207" sldId="316"/>
            <ac:spMk id="3" creationId="{99FED7C8-9E1B-374F-851A-D2FF8421207C}"/>
          </ac:spMkLst>
        </pc:spChg>
        <pc:spChg chg="add mod">
          <ac:chgData name="Laura Amy Daīnes" userId="4c6a6cecbfa8f699" providerId="LiveId" clId="{83A65A40-E06C-D046-B3D2-925785DD949D}" dt="2021-03-04T16:18:53.961" v="4296" actId="478"/>
          <ac:spMkLst>
            <pc:docMk/>
            <pc:sldMk cId="3257549207" sldId="316"/>
            <ac:spMk id="3" creationId="{B44694A5-B6B9-2A40-9038-BF7DF6866EE3}"/>
          </ac:spMkLst>
        </pc:spChg>
        <pc:spChg chg="mod ord">
          <ac:chgData name="Laura Amy Daīnes" userId="4c6a6cecbfa8f699" providerId="LiveId" clId="{83A65A40-E06C-D046-B3D2-925785DD949D}" dt="2021-02-22T12:57:19.333" v="3093" actId="26606"/>
          <ac:spMkLst>
            <pc:docMk/>
            <pc:sldMk cId="3257549207" sldId="316"/>
            <ac:spMk id="5" creationId="{AF7BB492-F951-2B46-9F97-263D5865F45C}"/>
          </ac:spMkLst>
        </pc:spChg>
        <pc:spChg chg="mod">
          <ac:chgData name="Laura Amy Daīnes" userId="4c6a6cecbfa8f699" providerId="LiveId" clId="{83A65A40-E06C-D046-B3D2-925785DD949D}" dt="2021-02-22T12:57:19.333" v="3093" actId="26606"/>
          <ac:spMkLst>
            <pc:docMk/>
            <pc:sldMk cId="3257549207" sldId="316"/>
            <ac:spMk id="8" creationId="{388245D4-0D99-DB4B-A763-E5F8969F659A}"/>
          </ac:spMkLst>
        </pc:spChg>
        <pc:spChg chg="add">
          <ac:chgData name="Laura Amy Daīnes" userId="4c6a6cecbfa8f699" providerId="LiveId" clId="{83A65A40-E06C-D046-B3D2-925785DD949D}" dt="2021-02-22T12:57:19.333" v="3093" actId="26606"/>
          <ac:spMkLst>
            <pc:docMk/>
            <pc:sldMk cId="3257549207" sldId="316"/>
            <ac:spMk id="22" creationId="{5669AB50-4CAD-4D10-A09A-A0C01AF9E6F6}"/>
          </ac:spMkLst>
        </pc:spChg>
        <pc:grpChg chg="add">
          <ac:chgData name="Laura Amy Daīnes" userId="4c6a6cecbfa8f699" providerId="LiveId" clId="{83A65A40-E06C-D046-B3D2-925785DD949D}" dt="2021-02-22T12:57:19.333" v="3093" actId="26606"/>
          <ac:grpSpMkLst>
            <pc:docMk/>
            <pc:sldMk cId="3257549207" sldId="316"/>
            <ac:grpSpMk id="13" creationId="{5A992EA8-A2AE-480C-BFF9-7B134643975C}"/>
          </ac:grpSpMkLst>
        </pc:grpChg>
        <pc:grpChg chg="add">
          <ac:chgData name="Laura Amy Daīnes" userId="4c6a6cecbfa8f699" providerId="LiveId" clId="{83A65A40-E06C-D046-B3D2-925785DD949D}" dt="2021-02-22T12:57:19.333" v="3093" actId="26606"/>
          <ac:grpSpMkLst>
            <pc:docMk/>
            <pc:sldMk cId="3257549207" sldId="316"/>
            <ac:grpSpMk id="24" creationId="{68B27BBA-AE99-4D00-A26E-0B49DA4B37AC}"/>
          </ac:grpSpMkLst>
        </pc:grpChg>
        <pc:picChg chg="add del mod ord">
          <ac:chgData name="Laura Amy Daīnes" userId="4c6a6cecbfa8f699" providerId="LiveId" clId="{83A65A40-E06C-D046-B3D2-925785DD949D}" dt="2021-03-04T16:18:53.961" v="4296" actId="478"/>
          <ac:picMkLst>
            <pc:docMk/>
            <pc:sldMk cId="3257549207" sldId="316"/>
            <ac:picMk id="4" creationId="{391AD228-DE76-184A-A44D-9000254124B0}"/>
          </ac:picMkLst>
        </pc:picChg>
      </pc:sldChg>
      <pc:sldChg chg="addSp delSp modSp add del mod setBg">
        <pc:chgData name="Laura Amy Daīnes" userId="4c6a6cecbfa8f699" providerId="LiveId" clId="{83A65A40-E06C-D046-B3D2-925785DD949D}" dt="2021-03-04T16:26:17.318" v="4530" actId="2696"/>
        <pc:sldMkLst>
          <pc:docMk/>
          <pc:sldMk cId="2563668761" sldId="317"/>
        </pc:sldMkLst>
        <pc:spChg chg="add mod">
          <ac:chgData name="Laura Amy Daīnes" userId="4c6a6cecbfa8f699" providerId="LiveId" clId="{83A65A40-E06C-D046-B3D2-925785DD949D}" dt="2021-03-04T16:18:56.738" v="4298" actId="478"/>
          <ac:spMkLst>
            <pc:docMk/>
            <pc:sldMk cId="2563668761" sldId="317"/>
            <ac:spMk id="3" creationId="{8FC5A947-3A4C-BB47-8BF3-C2887E5531A5}"/>
          </ac:spMkLst>
        </pc:spChg>
        <pc:spChg chg="del">
          <ac:chgData name="Laura Amy Daīnes" userId="4c6a6cecbfa8f699" providerId="LiveId" clId="{83A65A40-E06C-D046-B3D2-925785DD949D}" dt="2021-02-22T12:57:23.271" v="3094"/>
          <ac:spMkLst>
            <pc:docMk/>
            <pc:sldMk cId="2563668761" sldId="317"/>
            <ac:spMk id="3" creationId="{99FED7C8-9E1B-374F-851A-D2FF8421207C}"/>
          </ac:spMkLst>
        </pc:spChg>
        <pc:spChg chg="mod ord">
          <ac:chgData name="Laura Amy Daīnes" userId="4c6a6cecbfa8f699" providerId="LiveId" clId="{83A65A40-E06C-D046-B3D2-925785DD949D}" dt="2021-02-22T12:57:25.454" v="3097" actId="26606"/>
          <ac:spMkLst>
            <pc:docMk/>
            <pc:sldMk cId="2563668761" sldId="317"/>
            <ac:spMk id="5" creationId="{AF7BB492-F951-2B46-9F97-263D5865F45C}"/>
          </ac:spMkLst>
        </pc:spChg>
        <pc:spChg chg="mod">
          <ac:chgData name="Laura Amy Daīnes" userId="4c6a6cecbfa8f699" providerId="LiveId" clId="{83A65A40-E06C-D046-B3D2-925785DD949D}" dt="2021-02-22T12:57:36.103" v="3103" actId="26606"/>
          <ac:spMkLst>
            <pc:docMk/>
            <pc:sldMk cId="2563668761" sldId="317"/>
            <ac:spMk id="8" creationId="{388245D4-0D99-DB4B-A763-E5F8969F659A}"/>
          </ac:spMkLst>
        </pc:spChg>
        <pc:spChg chg="add del">
          <ac:chgData name="Laura Amy Daīnes" userId="4c6a6cecbfa8f699" providerId="LiveId" clId="{83A65A40-E06C-D046-B3D2-925785DD949D}" dt="2021-02-22T12:57:36.103" v="3103" actId="26606"/>
          <ac:spMkLst>
            <pc:docMk/>
            <pc:sldMk cId="2563668761" sldId="317"/>
            <ac:spMk id="22" creationId="{5669AB50-4CAD-4D10-A09A-A0C01AF9E6F6}"/>
          </ac:spMkLst>
        </pc:spChg>
        <pc:spChg chg="add">
          <ac:chgData name="Laura Amy Daīnes" userId="4c6a6cecbfa8f699" providerId="LiveId" clId="{83A65A40-E06C-D046-B3D2-925785DD949D}" dt="2021-02-22T12:57:36.103" v="3103" actId="26606"/>
          <ac:spMkLst>
            <pc:docMk/>
            <pc:sldMk cId="2563668761" sldId="317"/>
            <ac:spMk id="41" creationId="{4FE4FEFB-1CF6-42E6-A494-7745875401DB}"/>
          </ac:spMkLst>
        </pc:spChg>
        <pc:grpChg chg="add del">
          <ac:chgData name="Laura Amy Daīnes" userId="4c6a6cecbfa8f699" providerId="LiveId" clId="{83A65A40-E06C-D046-B3D2-925785DD949D}" dt="2021-02-22T12:57:36.103" v="3103" actId="26606"/>
          <ac:grpSpMkLst>
            <pc:docMk/>
            <pc:sldMk cId="2563668761" sldId="317"/>
            <ac:grpSpMk id="13" creationId="{5A992EA8-A2AE-480C-BFF9-7B134643975C}"/>
          </ac:grpSpMkLst>
        </pc:grpChg>
        <pc:grpChg chg="add del">
          <ac:chgData name="Laura Amy Daīnes" userId="4c6a6cecbfa8f699" providerId="LiveId" clId="{83A65A40-E06C-D046-B3D2-925785DD949D}" dt="2021-02-22T12:57:36.103" v="3103" actId="26606"/>
          <ac:grpSpMkLst>
            <pc:docMk/>
            <pc:sldMk cId="2563668761" sldId="317"/>
            <ac:grpSpMk id="24" creationId="{68B27BBA-AE99-4D00-A26E-0B49DA4B37AC}"/>
          </ac:grpSpMkLst>
        </pc:grpChg>
        <pc:grpChg chg="add">
          <ac:chgData name="Laura Amy Daīnes" userId="4c6a6cecbfa8f699" providerId="LiveId" clId="{83A65A40-E06C-D046-B3D2-925785DD949D}" dt="2021-02-22T12:57:36.103" v="3103" actId="26606"/>
          <ac:grpSpMkLst>
            <pc:docMk/>
            <pc:sldMk cId="2563668761" sldId="317"/>
            <ac:grpSpMk id="32" creationId="{CD950F15-6D99-47E2-B154-2C00E88EA176}"/>
          </ac:grpSpMkLst>
        </pc:grpChg>
        <pc:grpChg chg="add">
          <ac:chgData name="Laura Amy Daīnes" userId="4c6a6cecbfa8f699" providerId="LiveId" clId="{83A65A40-E06C-D046-B3D2-925785DD949D}" dt="2021-02-22T12:57:36.103" v="3103" actId="26606"/>
          <ac:grpSpMkLst>
            <pc:docMk/>
            <pc:sldMk cId="2563668761" sldId="317"/>
            <ac:grpSpMk id="43" creationId="{0F61C4B8-E5B7-46D4-8E18-47D70A0ABF87}"/>
          </ac:grpSpMkLst>
        </pc:grpChg>
        <pc:picChg chg="add del mod ord">
          <ac:chgData name="Laura Amy Daīnes" userId="4c6a6cecbfa8f699" providerId="LiveId" clId="{83A65A40-E06C-D046-B3D2-925785DD949D}" dt="2021-03-04T16:18:56.738" v="4298" actId="478"/>
          <ac:picMkLst>
            <pc:docMk/>
            <pc:sldMk cId="2563668761" sldId="317"/>
            <ac:picMk id="4" creationId="{D7A64D8A-E0FF-9541-92A6-A87AE813FC08}"/>
          </ac:picMkLst>
        </pc:picChg>
        <pc:picChg chg="add del mod">
          <ac:chgData name="Laura Amy Daīnes" userId="4c6a6cecbfa8f699" providerId="LiveId" clId="{83A65A40-E06C-D046-B3D2-925785DD949D}" dt="2021-03-04T16:18:55.767" v="4297" actId="478"/>
          <ac:picMkLst>
            <pc:docMk/>
            <pc:sldMk cId="2563668761" sldId="317"/>
            <ac:picMk id="7" creationId="{03224022-C3DF-BD4D-9560-50D4CC8088DF}"/>
          </ac:picMkLst>
        </pc:picChg>
      </pc:sldChg>
      <pc:sldChg chg="addSp delSp modSp add del mod">
        <pc:chgData name="Laura Amy Daīnes" userId="4c6a6cecbfa8f699" providerId="LiveId" clId="{83A65A40-E06C-D046-B3D2-925785DD949D}" dt="2021-03-04T16:26:17.584" v="4531" actId="2696"/>
        <pc:sldMkLst>
          <pc:docMk/>
          <pc:sldMk cId="1758676519" sldId="318"/>
        </pc:sldMkLst>
        <pc:spChg chg="add mod">
          <ac:chgData name="Laura Amy Daīnes" userId="4c6a6cecbfa8f699" providerId="LiveId" clId="{83A65A40-E06C-D046-B3D2-925785DD949D}" dt="2021-03-04T16:18:59.090" v="4299" actId="478"/>
          <ac:spMkLst>
            <pc:docMk/>
            <pc:sldMk cId="1758676519" sldId="318"/>
            <ac:spMk id="3" creationId="{17AC2169-750F-F148-837C-DABE56244354}"/>
          </ac:spMkLst>
        </pc:spChg>
        <pc:spChg chg="add del mod">
          <ac:chgData name="Laura Amy Daīnes" userId="4c6a6cecbfa8f699" providerId="LiveId" clId="{83A65A40-E06C-D046-B3D2-925785DD949D}" dt="2021-02-22T12:58:23.035" v="3124"/>
          <ac:spMkLst>
            <pc:docMk/>
            <pc:sldMk cId="1758676519" sldId="318"/>
            <ac:spMk id="3" creationId="{8E1B9C91-2DFD-8D46-8AE1-7AD39F6EE178}"/>
          </ac:spMkLst>
        </pc:spChg>
        <pc:picChg chg="del">
          <ac:chgData name="Laura Amy Daīnes" userId="4c6a6cecbfa8f699" providerId="LiveId" clId="{83A65A40-E06C-D046-B3D2-925785DD949D}" dt="2021-02-22T12:58:09.314" v="3117" actId="478"/>
          <ac:picMkLst>
            <pc:docMk/>
            <pc:sldMk cId="1758676519" sldId="318"/>
            <ac:picMk id="4" creationId="{D7A64D8A-E0FF-9541-92A6-A87AE813FC08}"/>
          </ac:picMkLst>
        </pc:picChg>
        <pc:picChg chg="del">
          <ac:chgData name="Laura Amy Daīnes" userId="4c6a6cecbfa8f699" providerId="LiveId" clId="{83A65A40-E06C-D046-B3D2-925785DD949D}" dt="2021-02-22T12:58:08.008" v="3116" actId="478"/>
          <ac:picMkLst>
            <pc:docMk/>
            <pc:sldMk cId="1758676519" sldId="318"/>
            <ac:picMk id="7" creationId="{03224022-C3DF-BD4D-9560-50D4CC8088DF}"/>
          </ac:picMkLst>
        </pc:picChg>
        <pc:picChg chg="add del mod">
          <ac:chgData name="Laura Amy Daīnes" userId="4c6a6cecbfa8f699" providerId="LiveId" clId="{83A65A40-E06C-D046-B3D2-925785DD949D}" dt="2021-03-04T16:18:59.090" v="4299" actId="478"/>
          <ac:picMkLst>
            <pc:docMk/>
            <pc:sldMk cId="1758676519" sldId="318"/>
            <ac:picMk id="9" creationId="{C8415909-5DCC-F344-BBFA-3DD7B60F6755}"/>
          </ac:picMkLst>
        </pc:picChg>
      </pc:sldChg>
      <pc:sldChg chg="addSp delSp modSp add del mod">
        <pc:chgData name="Laura Amy Daīnes" userId="4c6a6cecbfa8f699" providerId="LiveId" clId="{83A65A40-E06C-D046-B3D2-925785DD949D}" dt="2021-03-04T16:26:18.031" v="4532" actId="2696"/>
        <pc:sldMkLst>
          <pc:docMk/>
          <pc:sldMk cId="3703258372" sldId="319"/>
        </pc:sldMkLst>
        <pc:spChg chg="add del mod">
          <ac:chgData name="Laura Amy Daīnes" userId="4c6a6cecbfa8f699" providerId="LiveId" clId="{83A65A40-E06C-D046-B3D2-925785DD949D}" dt="2021-02-22T12:58:33.108" v="3131"/>
          <ac:spMkLst>
            <pc:docMk/>
            <pc:sldMk cId="3703258372" sldId="319"/>
            <ac:spMk id="3" creationId="{09E0F42E-493F-5741-8B2B-926D3482F903}"/>
          </ac:spMkLst>
        </pc:spChg>
        <pc:spChg chg="add mod">
          <ac:chgData name="Laura Amy Daīnes" userId="4c6a6cecbfa8f699" providerId="LiveId" clId="{83A65A40-E06C-D046-B3D2-925785DD949D}" dt="2021-03-04T16:19:01.644" v="4300" actId="478"/>
          <ac:spMkLst>
            <pc:docMk/>
            <pc:sldMk cId="3703258372" sldId="319"/>
            <ac:spMk id="3" creationId="{D6C14003-9931-0C4F-88FD-B07B3C654FAE}"/>
          </ac:spMkLst>
        </pc:spChg>
        <pc:picChg chg="del">
          <ac:chgData name="Laura Amy Daīnes" userId="4c6a6cecbfa8f699" providerId="LiveId" clId="{83A65A40-E06C-D046-B3D2-925785DD949D}" dt="2021-02-22T12:58:12.019" v="3119" actId="478"/>
          <ac:picMkLst>
            <pc:docMk/>
            <pc:sldMk cId="3703258372" sldId="319"/>
            <ac:picMk id="4" creationId="{D7A64D8A-E0FF-9541-92A6-A87AE813FC08}"/>
          </ac:picMkLst>
        </pc:picChg>
        <pc:picChg chg="del">
          <ac:chgData name="Laura Amy Daīnes" userId="4c6a6cecbfa8f699" providerId="LiveId" clId="{83A65A40-E06C-D046-B3D2-925785DD949D}" dt="2021-02-22T12:58:11.104" v="3118" actId="478"/>
          <ac:picMkLst>
            <pc:docMk/>
            <pc:sldMk cId="3703258372" sldId="319"/>
            <ac:picMk id="7" creationId="{03224022-C3DF-BD4D-9560-50D4CC8088DF}"/>
          </ac:picMkLst>
        </pc:picChg>
        <pc:picChg chg="add del mod">
          <ac:chgData name="Laura Amy Daīnes" userId="4c6a6cecbfa8f699" providerId="LiveId" clId="{83A65A40-E06C-D046-B3D2-925785DD949D}" dt="2021-03-04T16:19:01.644" v="4300" actId="478"/>
          <ac:picMkLst>
            <pc:docMk/>
            <pc:sldMk cId="3703258372" sldId="319"/>
            <ac:picMk id="9" creationId="{F39DBC6C-568C-F946-8AD7-3A867E8785D5}"/>
          </ac:picMkLst>
        </pc:picChg>
      </pc:sldChg>
      <pc:sldChg chg="addSp delSp modSp add del mod">
        <pc:chgData name="Laura Amy Daīnes" userId="4c6a6cecbfa8f699" providerId="LiveId" clId="{83A65A40-E06C-D046-B3D2-925785DD949D}" dt="2021-03-04T16:19:03.080" v="4301" actId="2696"/>
        <pc:sldMkLst>
          <pc:docMk/>
          <pc:sldMk cId="28341342" sldId="320"/>
        </pc:sldMkLst>
        <pc:spChg chg="add del mod">
          <ac:chgData name="Laura Amy Daīnes" userId="4c6a6cecbfa8f699" providerId="LiveId" clId="{83A65A40-E06C-D046-B3D2-925785DD949D}" dt="2021-02-22T12:58:40.644" v="3137"/>
          <ac:spMkLst>
            <pc:docMk/>
            <pc:sldMk cId="28341342" sldId="320"/>
            <ac:spMk id="3" creationId="{A924C428-5BFE-1547-8EB6-55ABE1DE93F9}"/>
          </ac:spMkLst>
        </pc:spChg>
        <pc:picChg chg="del">
          <ac:chgData name="Laura Amy Daīnes" userId="4c6a6cecbfa8f699" providerId="LiveId" clId="{83A65A40-E06C-D046-B3D2-925785DD949D}" dt="2021-02-22T12:58:15.074" v="3121" actId="478"/>
          <ac:picMkLst>
            <pc:docMk/>
            <pc:sldMk cId="28341342" sldId="320"/>
            <ac:picMk id="4" creationId="{D7A64D8A-E0FF-9541-92A6-A87AE813FC08}"/>
          </ac:picMkLst>
        </pc:picChg>
        <pc:picChg chg="del">
          <ac:chgData name="Laura Amy Daīnes" userId="4c6a6cecbfa8f699" providerId="LiveId" clId="{83A65A40-E06C-D046-B3D2-925785DD949D}" dt="2021-02-22T12:58:14.032" v="3120" actId="478"/>
          <ac:picMkLst>
            <pc:docMk/>
            <pc:sldMk cId="28341342" sldId="320"/>
            <ac:picMk id="7" creationId="{03224022-C3DF-BD4D-9560-50D4CC8088DF}"/>
          </ac:picMkLst>
        </pc:picChg>
        <pc:picChg chg="add mod">
          <ac:chgData name="Laura Amy Daīnes" userId="4c6a6cecbfa8f699" providerId="LiveId" clId="{83A65A40-E06C-D046-B3D2-925785DD949D}" dt="2021-02-22T12:58:54.681" v="3145" actId="14100"/>
          <ac:picMkLst>
            <pc:docMk/>
            <pc:sldMk cId="28341342" sldId="320"/>
            <ac:picMk id="9" creationId="{F5D104BD-2ADA-E94B-B758-5A62FA45CC22}"/>
          </ac:picMkLst>
        </pc:picChg>
      </pc:sldChg>
      <pc:sldChg chg="addSp delSp modSp add del mod">
        <pc:chgData name="Laura Amy Daīnes" userId="4c6a6cecbfa8f699" providerId="LiveId" clId="{83A65A40-E06C-D046-B3D2-925785DD949D}" dt="2021-03-04T16:19:04.270" v="4304" actId="2696"/>
        <pc:sldMkLst>
          <pc:docMk/>
          <pc:sldMk cId="2445415491" sldId="321"/>
        </pc:sldMkLst>
        <pc:spChg chg="del">
          <ac:chgData name="Laura Amy Daīnes" userId="4c6a6cecbfa8f699" providerId="LiveId" clId="{83A65A40-E06C-D046-B3D2-925785DD949D}" dt="2021-02-22T13:01:40.922" v="3163"/>
          <ac:spMkLst>
            <pc:docMk/>
            <pc:sldMk cId="2445415491" sldId="321"/>
            <ac:spMk id="3" creationId="{A924C428-5BFE-1547-8EB6-55ABE1DE93F9}"/>
          </ac:spMkLst>
        </pc:spChg>
        <pc:picChg chg="add mod">
          <ac:chgData name="Laura Amy Daīnes" userId="4c6a6cecbfa8f699" providerId="LiveId" clId="{83A65A40-E06C-D046-B3D2-925785DD949D}" dt="2021-02-22T13:01:45.982" v="3168" actId="1076"/>
          <ac:picMkLst>
            <pc:docMk/>
            <pc:sldMk cId="2445415491" sldId="321"/>
            <ac:picMk id="4" creationId="{58498BA9-6E96-9F44-9946-BDBA3C69DA98}"/>
          </ac:picMkLst>
        </pc:picChg>
      </pc:sldChg>
      <pc:sldChg chg="addSp delSp modSp add del mod">
        <pc:chgData name="Laura Amy Daīnes" userId="4c6a6cecbfa8f699" providerId="LiveId" clId="{83A65A40-E06C-D046-B3D2-925785DD949D}" dt="2021-03-04T16:19:04.671" v="4305" actId="2696"/>
        <pc:sldMkLst>
          <pc:docMk/>
          <pc:sldMk cId="3746706504" sldId="322"/>
        </pc:sldMkLst>
        <pc:spChg chg="del">
          <ac:chgData name="Laura Amy Daīnes" userId="4c6a6cecbfa8f699" providerId="LiveId" clId="{83A65A40-E06C-D046-B3D2-925785DD949D}" dt="2021-02-22T13:01:53.562" v="3171"/>
          <ac:spMkLst>
            <pc:docMk/>
            <pc:sldMk cId="3746706504" sldId="322"/>
            <ac:spMk id="3" creationId="{A924C428-5BFE-1547-8EB6-55ABE1DE93F9}"/>
          </ac:spMkLst>
        </pc:spChg>
        <pc:picChg chg="add mod">
          <ac:chgData name="Laura Amy Daīnes" userId="4c6a6cecbfa8f699" providerId="LiveId" clId="{83A65A40-E06C-D046-B3D2-925785DD949D}" dt="2021-02-22T13:02:09.815" v="3179" actId="1076"/>
          <ac:picMkLst>
            <pc:docMk/>
            <pc:sldMk cId="3746706504" sldId="322"/>
            <ac:picMk id="4" creationId="{C0CC44D9-6543-654B-BC5A-DDECA5A05716}"/>
          </ac:picMkLst>
        </pc:picChg>
      </pc:sldChg>
      <pc:sldChg chg="addSp delSp modSp add del mod">
        <pc:chgData name="Laura Amy Daīnes" userId="4c6a6cecbfa8f699" providerId="LiveId" clId="{83A65A40-E06C-D046-B3D2-925785DD949D}" dt="2021-03-04T16:19:03.536" v="4302" actId="2696"/>
        <pc:sldMkLst>
          <pc:docMk/>
          <pc:sldMk cId="1849729086" sldId="323"/>
        </pc:sldMkLst>
        <pc:spChg chg="add del mod">
          <ac:chgData name="Laura Amy Daīnes" userId="4c6a6cecbfa8f699" providerId="LiveId" clId="{83A65A40-E06C-D046-B3D2-925785DD949D}" dt="2021-02-22T13:01:21.692" v="3151"/>
          <ac:spMkLst>
            <pc:docMk/>
            <pc:sldMk cId="1849729086" sldId="323"/>
            <ac:spMk id="3" creationId="{D2333BD1-8160-F442-8025-1A1C7496B70A}"/>
          </ac:spMkLst>
        </pc:spChg>
        <pc:picChg chg="add mod">
          <ac:chgData name="Laura Amy Daīnes" userId="4c6a6cecbfa8f699" providerId="LiveId" clId="{83A65A40-E06C-D046-B3D2-925785DD949D}" dt="2021-02-22T13:01:25.686" v="3156" actId="1076"/>
          <ac:picMkLst>
            <pc:docMk/>
            <pc:sldMk cId="1849729086" sldId="323"/>
            <ac:picMk id="6" creationId="{2A925F44-0B17-8D46-8EBE-EB2FE8F1CF21}"/>
          </ac:picMkLst>
        </pc:picChg>
        <pc:picChg chg="del">
          <ac:chgData name="Laura Amy Daīnes" userId="4c6a6cecbfa8f699" providerId="LiveId" clId="{83A65A40-E06C-D046-B3D2-925785DD949D}" dt="2021-02-22T13:01:08.244" v="3149" actId="478"/>
          <ac:picMkLst>
            <pc:docMk/>
            <pc:sldMk cId="1849729086" sldId="323"/>
            <ac:picMk id="9" creationId="{F5D104BD-2ADA-E94B-B758-5A62FA45CC22}"/>
          </ac:picMkLst>
        </pc:picChg>
      </pc:sldChg>
      <pc:sldChg chg="addSp delSp modSp add del mod">
        <pc:chgData name="Laura Amy Daīnes" userId="4c6a6cecbfa8f699" providerId="LiveId" clId="{83A65A40-E06C-D046-B3D2-925785DD949D}" dt="2021-03-04T16:19:03.922" v="4303" actId="2696"/>
        <pc:sldMkLst>
          <pc:docMk/>
          <pc:sldMk cId="4086230155" sldId="324"/>
        </pc:sldMkLst>
        <pc:spChg chg="add del mod">
          <ac:chgData name="Laura Amy Daīnes" userId="4c6a6cecbfa8f699" providerId="LiveId" clId="{83A65A40-E06C-D046-B3D2-925785DD949D}" dt="2021-02-22T13:01:29.248" v="3157"/>
          <ac:spMkLst>
            <pc:docMk/>
            <pc:sldMk cId="4086230155" sldId="324"/>
            <ac:spMk id="3" creationId="{5B69B79F-4D16-0F4F-9CCB-7485DAC6FE21}"/>
          </ac:spMkLst>
        </pc:spChg>
        <pc:picChg chg="add mod">
          <ac:chgData name="Laura Amy Daīnes" userId="4c6a6cecbfa8f699" providerId="LiveId" clId="{83A65A40-E06C-D046-B3D2-925785DD949D}" dt="2021-02-22T13:01:33.871" v="3162" actId="1076"/>
          <ac:picMkLst>
            <pc:docMk/>
            <pc:sldMk cId="4086230155" sldId="324"/>
            <ac:picMk id="6" creationId="{0E141D6A-65A8-5F40-8709-A13C31082CAB}"/>
          </ac:picMkLst>
        </pc:picChg>
        <pc:picChg chg="del">
          <ac:chgData name="Laura Amy Daīnes" userId="4c6a6cecbfa8f699" providerId="LiveId" clId="{83A65A40-E06C-D046-B3D2-925785DD949D}" dt="2021-02-22T13:01:09.990" v="3150" actId="478"/>
          <ac:picMkLst>
            <pc:docMk/>
            <pc:sldMk cId="4086230155" sldId="324"/>
            <ac:picMk id="9" creationId="{F5D104BD-2ADA-E94B-B758-5A62FA45CC22}"/>
          </ac:picMkLst>
        </pc:picChg>
      </pc:sldChg>
      <pc:sldChg chg="addSp delSp modSp add del mod">
        <pc:chgData name="Laura Amy Daīnes" userId="4c6a6cecbfa8f699" providerId="LiveId" clId="{83A65A40-E06C-D046-B3D2-925785DD949D}" dt="2021-03-04T16:19:05.002" v="4306" actId="2696"/>
        <pc:sldMkLst>
          <pc:docMk/>
          <pc:sldMk cId="2410942714" sldId="325"/>
        </pc:sldMkLst>
        <pc:spChg chg="del">
          <ac:chgData name="Laura Amy Daīnes" userId="4c6a6cecbfa8f699" providerId="LiveId" clId="{83A65A40-E06C-D046-B3D2-925785DD949D}" dt="2021-02-22T13:02:18.643" v="3180"/>
          <ac:spMkLst>
            <pc:docMk/>
            <pc:sldMk cId="2410942714" sldId="325"/>
            <ac:spMk id="3" creationId="{A924C428-5BFE-1547-8EB6-55ABE1DE93F9}"/>
          </ac:spMkLst>
        </pc:spChg>
        <pc:picChg chg="add mod">
          <ac:chgData name="Laura Amy Daīnes" userId="4c6a6cecbfa8f699" providerId="LiveId" clId="{83A65A40-E06C-D046-B3D2-925785DD949D}" dt="2021-02-22T13:02:24.114" v="3186" actId="1076"/>
          <ac:picMkLst>
            <pc:docMk/>
            <pc:sldMk cId="2410942714" sldId="325"/>
            <ac:picMk id="4" creationId="{A8DAB770-3608-F248-8BF2-7B7C137C52B9}"/>
          </ac:picMkLst>
        </pc:picChg>
      </pc:sldChg>
      <pc:sldChg chg="addSp delSp modSp add del mod">
        <pc:chgData name="Laura Amy Daīnes" userId="4c6a6cecbfa8f699" providerId="LiveId" clId="{83A65A40-E06C-D046-B3D2-925785DD949D}" dt="2021-03-04T16:19:05.326" v="4307" actId="2696"/>
        <pc:sldMkLst>
          <pc:docMk/>
          <pc:sldMk cId="2978581858" sldId="326"/>
        </pc:sldMkLst>
        <pc:spChg chg="del">
          <ac:chgData name="Laura Amy Daīnes" userId="4c6a6cecbfa8f699" providerId="LiveId" clId="{83A65A40-E06C-D046-B3D2-925785DD949D}" dt="2021-02-22T13:02:28.476" v="3187"/>
          <ac:spMkLst>
            <pc:docMk/>
            <pc:sldMk cId="2978581858" sldId="326"/>
            <ac:spMk id="3" creationId="{A924C428-5BFE-1547-8EB6-55ABE1DE93F9}"/>
          </ac:spMkLst>
        </pc:spChg>
        <pc:picChg chg="add mod">
          <ac:chgData name="Laura Amy Daīnes" userId="4c6a6cecbfa8f699" providerId="LiveId" clId="{83A65A40-E06C-D046-B3D2-925785DD949D}" dt="2021-02-22T13:02:34.828" v="3194" actId="1076"/>
          <ac:picMkLst>
            <pc:docMk/>
            <pc:sldMk cId="2978581858" sldId="326"/>
            <ac:picMk id="4" creationId="{8427AA66-4885-124D-9EE1-406B71EF458F}"/>
          </ac:picMkLst>
        </pc:picChg>
      </pc:sldChg>
      <pc:sldChg chg="addSp delSp modSp add del mod">
        <pc:chgData name="Laura Amy Daīnes" userId="4c6a6cecbfa8f699" providerId="LiveId" clId="{83A65A40-E06C-D046-B3D2-925785DD949D}" dt="2021-03-04T16:19:06.151" v="4308" actId="2696"/>
        <pc:sldMkLst>
          <pc:docMk/>
          <pc:sldMk cId="1227039016" sldId="327"/>
        </pc:sldMkLst>
        <pc:spChg chg="add del mod">
          <ac:chgData name="Laura Amy Daīnes" userId="4c6a6cecbfa8f699" providerId="LiveId" clId="{83A65A40-E06C-D046-B3D2-925785DD949D}" dt="2021-02-22T13:20:00.437" v="3237"/>
          <ac:spMkLst>
            <pc:docMk/>
            <pc:sldMk cId="1227039016" sldId="327"/>
            <ac:spMk id="3" creationId="{848F39AE-8B07-CF45-BA60-1645032858FD}"/>
          </ac:spMkLst>
        </pc:spChg>
        <pc:picChg chg="del">
          <ac:chgData name="Laura Amy Daīnes" userId="4c6a6cecbfa8f699" providerId="LiveId" clId="{83A65A40-E06C-D046-B3D2-925785DD949D}" dt="2021-02-22T13:05:57.039" v="3234" actId="478"/>
          <ac:picMkLst>
            <pc:docMk/>
            <pc:sldMk cId="1227039016" sldId="327"/>
            <ac:picMk id="4" creationId="{8427AA66-4885-124D-9EE1-406B71EF458F}"/>
          </ac:picMkLst>
        </pc:picChg>
        <pc:picChg chg="add mod">
          <ac:chgData name="Laura Amy Daīnes" userId="4c6a6cecbfa8f699" providerId="LiveId" clId="{83A65A40-E06C-D046-B3D2-925785DD949D}" dt="2021-02-22T13:20:03.314" v="3242" actId="1076"/>
          <ac:picMkLst>
            <pc:docMk/>
            <pc:sldMk cId="1227039016" sldId="327"/>
            <ac:picMk id="7" creationId="{1E8E4009-A4FB-6048-A424-B7363BE678FA}"/>
          </ac:picMkLst>
        </pc:picChg>
      </pc:sldChg>
      <pc:sldChg chg="addSp delSp modSp add del mod">
        <pc:chgData name="Laura Amy Daīnes" userId="4c6a6cecbfa8f699" providerId="LiveId" clId="{83A65A40-E06C-D046-B3D2-925785DD949D}" dt="2021-03-04T16:19:06.502" v="4309" actId="2696"/>
        <pc:sldMkLst>
          <pc:docMk/>
          <pc:sldMk cId="659377350" sldId="328"/>
        </pc:sldMkLst>
        <pc:spChg chg="del">
          <ac:chgData name="Laura Amy Daīnes" userId="4c6a6cecbfa8f699" providerId="LiveId" clId="{83A65A40-E06C-D046-B3D2-925785DD949D}" dt="2021-02-22T13:20:11.119" v="3243"/>
          <ac:spMkLst>
            <pc:docMk/>
            <pc:sldMk cId="659377350" sldId="328"/>
            <ac:spMk id="3" creationId="{848F39AE-8B07-CF45-BA60-1645032858FD}"/>
          </ac:spMkLst>
        </pc:spChg>
        <pc:picChg chg="add mod">
          <ac:chgData name="Laura Amy Daīnes" userId="4c6a6cecbfa8f699" providerId="LiveId" clId="{83A65A40-E06C-D046-B3D2-925785DD949D}" dt="2021-02-22T13:20:16.347" v="3248" actId="1076"/>
          <ac:picMkLst>
            <pc:docMk/>
            <pc:sldMk cId="659377350" sldId="328"/>
            <ac:picMk id="4" creationId="{D67DA5BD-B219-DF4F-B6D2-2B34A5FE8B4A}"/>
          </ac:picMkLst>
        </pc:picChg>
        <pc:picChg chg="add mod">
          <ac:chgData name="Laura Amy Daīnes" userId="4c6a6cecbfa8f699" providerId="LiveId" clId="{83A65A40-E06C-D046-B3D2-925785DD949D}" dt="2021-02-22T13:20:21.655" v="3252" actId="1076"/>
          <ac:picMkLst>
            <pc:docMk/>
            <pc:sldMk cId="659377350" sldId="328"/>
            <ac:picMk id="7" creationId="{55D16193-3FA1-9742-868A-84CD3029FB8B}"/>
          </ac:picMkLst>
        </pc:picChg>
      </pc:sldChg>
      <pc:sldChg chg="addSp delSp modSp add del mod">
        <pc:chgData name="Laura Amy Daīnes" userId="4c6a6cecbfa8f699" providerId="LiveId" clId="{83A65A40-E06C-D046-B3D2-925785DD949D}" dt="2021-03-04T16:19:07.048" v="4310" actId="2696"/>
        <pc:sldMkLst>
          <pc:docMk/>
          <pc:sldMk cId="3254573024" sldId="329"/>
        </pc:sldMkLst>
        <pc:spChg chg="del">
          <ac:chgData name="Laura Amy Daīnes" userId="4c6a6cecbfa8f699" providerId="LiveId" clId="{83A65A40-E06C-D046-B3D2-925785DD949D}" dt="2021-02-22T13:20:33.071" v="3253"/>
          <ac:spMkLst>
            <pc:docMk/>
            <pc:sldMk cId="3254573024" sldId="329"/>
            <ac:spMk id="3" creationId="{848F39AE-8B07-CF45-BA60-1645032858FD}"/>
          </ac:spMkLst>
        </pc:spChg>
        <pc:picChg chg="add mod">
          <ac:chgData name="Laura Amy Daīnes" userId="4c6a6cecbfa8f699" providerId="LiveId" clId="{83A65A40-E06C-D046-B3D2-925785DD949D}" dt="2021-02-22T13:20:43.134" v="3262" actId="1076"/>
          <ac:picMkLst>
            <pc:docMk/>
            <pc:sldMk cId="3254573024" sldId="329"/>
            <ac:picMk id="4" creationId="{9AEB6DF5-D33B-AE4C-8EF7-4A3B84123BAB}"/>
          </ac:picMkLst>
        </pc:picChg>
        <pc:picChg chg="add mod">
          <ac:chgData name="Laura Amy Daīnes" userId="4c6a6cecbfa8f699" providerId="LiveId" clId="{83A65A40-E06C-D046-B3D2-925785DD949D}" dt="2021-02-22T13:20:45.150" v="3264" actId="1076"/>
          <ac:picMkLst>
            <pc:docMk/>
            <pc:sldMk cId="3254573024" sldId="329"/>
            <ac:picMk id="7" creationId="{1EEA4F37-4B7A-E245-8C67-8BE3B848EDA6}"/>
          </ac:picMkLst>
        </pc:picChg>
      </pc:sldChg>
      <pc:sldChg chg="addSp delSp modSp add del mod">
        <pc:chgData name="Laura Amy Daīnes" userId="4c6a6cecbfa8f699" providerId="LiveId" clId="{83A65A40-E06C-D046-B3D2-925785DD949D}" dt="2021-03-05T09:47:10.459" v="4826" actId="2696"/>
        <pc:sldMkLst>
          <pc:docMk/>
          <pc:sldMk cId="480810719" sldId="330"/>
        </pc:sldMkLst>
        <pc:spChg chg="mod">
          <ac:chgData name="Laura Amy Daīnes" userId="4c6a6cecbfa8f699" providerId="LiveId" clId="{83A65A40-E06C-D046-B3D2-925785DD949D}" dt="2021-03-04T15:59:30.230" v="3968" actId="20577"/>
          <ac:spMkLst>
            <pc:docMk/>
            <pc:sldMk cId="480810719" sldId="330"/>
            <ac:spMk id="3" creationId="{99FED7C8-9E1B-374F-851A-D2FF8421207C}"/>
          </ac:spMkLst>
        </pc:spChg>
        <pc:spChg chg="add del mod">
          <ac:chgData name="Laura Amy Daīnes" userId="4c6a6cecbfa8f699" providerId="LiveId" clId="{83A65A40-E06C-D046-B3D2-925785DD949D}" dt="2021-03-04T15:59:47.134" v="3971" actId="478"/>
          <ac:spMkLst>
            <pc:docMk/>
            <pc:sldMk cId="480810719" sldId="330"/>
            <ac:spMk id="4" creationId="{D0F02769-2C8E-2C47-937F-59DA83AEAABC}"/>
          </ac:spMkLst>
        </pc:spChg>
        <pc:spChg chg="add mod">
          <ac:chgData name="Laura Amy Daīnes" userId="4c6a6cecbfa8f699" providerId="LiveId" clId="{83A65A40-E06C-D046-B3D2-925785DD949D}" dt="2021-03-04T15:59:45.589" v="3970"/>
          <ac:spMkLst>
            <pc:docMk/>
            <pc:sldMk cId="480810719" sldId="330"/>
            <ac:spMk id="7" creationId="{1A3B94CA-1BA5-3B4D-AF3F-BC704A3E7450}"/>
          </ac:spMkLst>
        </pc:spChg>
        <pc:spChg chg="del">
          <ac:chgData name="Laura Amy Daīnes" userId="4c6a6cecbfa8f699" providerId="LiveId" clId="{83A65A40-E06C-D046-B3D2-925785DD949D}" dt="2021-03-04T15:59:44.921" v="3969" actId="478"/>
          <ac:spMkLst>
            <pc:docMk/>
            <pc:sldMk cId="480810719" sldId="330"/>
            <ac:spMk id="8" creationId="{388245D4-0D99-DB4B-A763-E5F8969F659A}"/>
          </ac:spMkLst>
        </pc:spChg>
      </pc:sldChg>
      <pc:sldChg chg="addSp delSp modSp add mod">
        <pc:chgData name="Laura Amy Daīnes" userId="4c6a6cecbfa8f699" providerId="LiveId" clId="{83A65A40-E06C-D046-B3D2-925785DD949D}" dt="2021-03-10T09:37:38.938" v="9631" actId="20577"/>
        <pc:sldMkLst>
          <pc:docMk/>
          <pc:sldMk cId="3568871228" sldId="331"/>
        </pc:sldMkLst>
        <pc:spChg chg="mod">
          <ac:chgData name="Laura Amy Daīnes" userId="4c6a6cecbfa8f699" providerId="LiveId" clId="{83A65A40-E06C-D046-B3D2-925785DD949D}" dt="2021-03-10T09:37:38.938" v="9631" actId="20577"/>
          <ac:spMkLst>
            <pc:docMk/>
            <pc:sldMk cId="3568871228" sldId="331"/>
            <ac:spMk id="3" creationId="{99FED7C8-9E1B-374F-851A-D2FF8421207C}"/>
          </ac:spMkLst>
        </pc:spChg>
        <pc:spChg chg="add del mod">
          <ac:chgData name="Laura Amy Daīnes" userId="4c6a6cecbfa8f699" providerId="LiveId" clId="{83A65A40-E06C-D046-B3D2-925785DD949D}" dt="2021-03-06T17:06:50.620" v="6676"/>
          <ac:spMkLst>
            <pc:docMk/>
            <pc:sldMk cId="3568871228" sldId="331"/>
            <ac:spMk id="4" creationId="{F3DC3B25-B479-0B46-A4EC-546877B7D047}"/>
          </ac:spMkLst>
        </pc:spChg>
        <pc:spChg chg="mod">
          <ac:chgData name="Laura Amy Daīnes" userId="4c6a6cecbfa8f699" providerId="LiveId" clId="{83A65A40-E06C-D046-B3D2-925785DD949D}" dt="2021-03-07T17:03:42.057" v="8521"/>
          <ac:spMkLst>
            <pc:docMk/>
            <pc:sldMk cId="3568871228" sldId="331"/>
            <ac:spMk id="5" creationId="{AF7BB492-F951-2B46-9F97-263D5865F45C}"/>
          </ac:spMkLst>
        </pc:spChg>
        <pc:spChg chg="mod">
          <ac:chgData name="Laura Amy Daīnes" userId="4c6a6cecbfa8f699" providerId="LiveId" clId="{83A65A40-E06C-D046-B3D2-925785DD949D}" dt="2021-03-06T14:08:34.872" v="6162" actId="20577"/>
          <ac:spMkLst>
            <pc:docMk/>
            <pc:sldMk cId="3568871228" sldId="331"/>
            <ac:spMk id="8" creationId="{388245D4-0D99-DB4B-A763-E5F8969F659A}"/>
          </ac:spMkLst>
        </pc:spChg>
        <pc:graphicFrameChg chg="add del mod">
          <ac:chgData name="Laura Amy Daīnes" userId="4c6a6cecbfa8f699" providerId="LiveId" clId="{83A65A40-E06C-D046-B3D2-925785DD949D}" dt="2021-03-06T17:06:50.620" v="6676"/>
          <ac:graphicFrameMkLst>
            <pc:docMk/>
            <pc:sldMk cId="3568871228" sldId="331"/>
            <ac:graphicFrameMk id="2" creationId="{DC37FD1C-F30A-E24F-9993-EFA2B474C35F}"/>
          </ac:graphicFrameMkLst>
        </pc:graphicFrameChg>
      </pc:sldChg>
      <pc:sldChg chg="addSp delSp modSp add mod">
        <pc:chgData name="Laura Amy Daīnes" userId="4c6a6cecbfa8f699" providerId="LiveId" clId="{83A65A40-E06C-D046-B3D2-925785DD949D}" dt="2021-03-10T09:37:49.321" v="9635" actId="20577"/>
        <pc:sldMkLst>
          <pc:docMk/>
          <pc:sldMk cId="2700694804" sldId="332"/>
        </pc:sldMkLst>
        <pc:spChg chg="mod">
          <ac:chgData name="Laura Amy Daīnes" userId="4c6a6cecbfa8f699" providerId="LiveId" clId="{83A65A40-E06C-D046-B3D2-925785DD949D}" dt="2021-03-10T09:37:49.321" v="9635" actId="20577"/>
          <ac:spMkLst>
            <pc:docMk/>
            <pc:sldMk cId="2700694804" sldId="332"/>
            <ac:spMk id="3" creationId="{99FED7C8-9E1B-374F-851A-D2FF8421207C}"/>
          </ac:spMkLst>
        </pc:spChg>
        <pc:spChg chg="add del mod">
          <ac:chgData name="Laura Amy Daīnes" userId="4c6a6cecbfa8f699" providerId="LiveId" clId="{83A65A40-E06C-D046-B3D2-925785DD949D}" dt="2021-03-06T14:06:21.239" v="6112" actId="478"/>
          <ac:spMkLst>
            <pc:docMk/>
            <pc:sldMk cId="2700694804" sldId="332"/>
            <ac:spMk id="4" creationId="{A4913B01-A0C6-8D40-83FE-946C9AA8D538}"/>
          </ac:spMkLst>
        </pc:spChg>
        <pc:spChg chg="mod">
          <ac:chgData name="Laura Amy Daīnes" userId="4c6a6cecbfa8f699" providerId="LiveId" clId="{83A65A40-E06C-D046-B3D2-925785DD949D}" dt="2021-03-07T17:03:42.057" v="8521"/>
          <ac:spMkLst>
            <pc:docMk/>
            <pc:sldMk cId="2700694804" sldId="332"/>
            <ac:spMk id="5" creationId="{AF7BB492-F951-2B46-9F97-263D5865F45C}"/>
          </ac:spMkLst>
        </pc:spChg>
        <pc:spChg chg="add del mod">
          <ac:chgData name="Laura Amy Daīnes" userId="4c6a6cecbfa8f699" providerId="LiveId" clId="{83A65A40-E06C-D046-B3D2-925785DD949D}" dt="2021-03-06T14:08:49.076" v="6163" actId="478"/>
          <ac:spMkLst>
            <pc:docMk/>
            <pc:sldMk cId="2700694804" sldId="332"/>
            <ac:spMk id="7" creationId="{056BE9E8-F188-1342-950D-A31B25A71D07}"/>
          </ac:spMkLst>
        </pc:spChg>
        <pc:spChg chg="del">
          <ac:chgData name="Laura Amy Daīnes" userId="4c6a6cecbfa8f699" providerId="LiveId" clId="{83A65A40-E06C-D046-B3D2-925785DD949D}" dt="2021-03-06T14:06:19.451" v="6111" actId="478"/>
          <ac:spMkLst>
            <pc:docMk/>
            <pc:sldMk cId="2700694804" sldId="332"/>
            <ac:spMk id="8" creationId="{388245D4-0D99-DB4B-A763-E5F8969F659A}"/>
          </ac:spMkLst>
        </pc:spChg>
        <pc:spChg chg="add del mod">
          <ac:chgData name="Laura Amy Daīnes" userId="4c6a6cecbfa8f699" providerId="LiveId" clId="{83A65A40-E06C-D046-B3D2-925785DD949D}" dt="2021-03-06T14:08:52.082" v="6165" actId="478"/>
          <ac:spMkLst>
            <pc:docMk/>
            <pc:sldMk cId="2700694804" sldId="332"/>
            <ac:spMk id="9" creationId="{06E6A27A-7E29-8F47-ACFC-C8E1D260766E}"/>
          </ac:spMkLst>
        </pc:spChg>
        <pc:spChg chg="add mod">
          <ac:chgData name="Laura Amy Daīnes" userId="4c6a6cecbfa8f699" providerId="LiveId" clId="{83A65A40-E06C-D046-B3D2-925785DD949D}" dt="2021-03-06T16:38:49.795" v="6228" actId="20577"/>
          <ac:spMkLst>
            <pc:docMk/>
            <pc:sldMk cId="2700694804" sldId="332"/>
            <ac:spMk id="10" creationId="{C1AE07B6-E432-8F43-B4C3-3D14B86AD5C3}"/>
          </ac:spMkLst>
        </pc:spChg>
        <pc:graphicFrameChg chg="add del mod">
          <ac:chgData name="Laura Amy Daīnes" userId="4c6a6cecbfa8f699" providerId="LiveId" clId="{83A65A40-E06C-D046-B3D2-925785DD949D}" dt="2021-03-07T14:06:16.435" v="7350"/>
          <ac:graphicFrameMkLst>
            <pc:docMk/>
            <pc:sldMk cId="2700694804" sldId="332"/>
            <ac:graphicFrameMk id="2" creationId="{5E21E686-F9D2-494E-B616-AFFA2AB6C2AF}"/>
          </ac:graphicFrameMkLst>
        </pc:graphicFrameChg>
      </pc:sldChg>
      <pc:sldChg chg="addSp delSp modSp add mod">
        <pc:chgData name="Laura Amy Daīnes" userId="4c6a6cecbfa8f699" providerId="LiveId" clId="{83A65A40-E06C-D046-B3D2-925785DD949D}" dt="2021-03-10T11:14:59.972" v="9951"/>
        <pc:sldMkLst>
          <pc:docMk/>
          <pc:sldMk cId="3821587339" sldId="333"/>
        </pc:sldMkLst>
        <pc:spChg chg="mod">
          <ac:chgData name="Laura Amy Daīnes" userId="4c6a6cecbfa8f699" providerId="LiveId" clId="{83A65A40-E06C-D046-B3D2-925785DD949D}" dt="2021-03-10T11:14:59.972" v="9951"/>
          <ac:spMkLst>
            <pc:docMk/>
            <pc:sldMk cId="3821587339" sldId="333"/>
            <ac:spMk id="3" creationId="{99FED7C8-9E1B-374F-851A-D2FF8421207C}"/>
          </ac:spMkLst>
        </pc:spChg>
        <pc:spChg chg="add del mod">
          <ac:chgData name="Laura Amy Daīnes" userId="4c6a6cecbfa8f699" providerId="LiveId" clId="{83A65A40-E06C-D046-B3D2-925785DD949D}" dt="2021-03-06T14:06:30.359" v="6116" actId="478"/>
          <ac:spMkLst>
            <pc:docMk/>
            <pc:sldMk cId="3821587339" sldId="333"/>
            <ac:spMk id="4" creationId="{08D4220E-A44C-D74F-A1DC-7DB2740C4FB7}"/>
          </ac:spMkLst>
        </pc:spChg>
        <pc:spChg chg="add del mod">
          <ac:chgData name="Laura Amy Daīnes" userId="4c6a6cecbfa8f699" providerId="LiveId" clId="{83A65A40-E06C-D046-B3D2-925785DD949D}" dt="2021-03-07T15:05:43.516" v="7396"/>
          <ac:spMkLst>
            <pc:docMk/>
            <pc:sldMk cId="3821587339" sldId="333"/>
            <ac:spMk id="4" creationId="{D136268A-1322-524A-A5C7-D312C68E240E}"/>
          </ac:spMkLst>
        </pc:spChg>
        <pc:spChg chg="mod">
          <ac:chgData name="Laura Amy Daīnes" userId="4c6a6cecbfa8f699" providerId="LiveId" clId="{83A65A40-E06C-D046-B3D2-925785DD949D}" dt="2021-03-07T17:03:42.057" v="8521"/>
          <ac:spMkLst>
            <pc:docMk/>
            <pc:sldMk cId="3821587339" sldId="333"/>
            <ac:spMk id="5" creationId="{AF7BB492-F951-2B46-9F97-263D5865F45C}"/>
          </ac:spMkLst>
        </pc:spChg>
        <pc:spChg chg="add del mod">
          <ac:chgData name="Laura Amy Daīnes" userId="4c6a6cecbfa8f699" providerId="LiveId" clId="{83A65A40-E06C-D046-B3D2-925785DD949D}" dt="2021-03-06T14:08:56.329" v="6166" actId="478"/>
          <ac:spMkLst>
            <pc:docMk/>
            <pc:sldMk cId="3821587339" sldId="333"/>
            <ac:spMk id="7" creationId="{8EEC3EBA-2AEC-724E-B432-53B2486ECC7A}"/>
          </ac:spMkLst>
        </pc:spChg>
        <pc:spChg chg="del">
          <ac:chgData name="Laura Amy Daīnes" userId="4c6a6cecbfa8f699" providerId="LiveId" clId="{83A65A40-E06C-D046-B3D2-925785DD949D}" dt="2021-03-06T14:06:27.296" v="6114" actId="478"/>
          <ac:spMkLst>
            <pc:docMk/>
            <pc:sldMk cId="3821587339" sldId="333"/>
            <ac:spMk id="8" creationId="{388245D4-0D99-DB4B-A763-E5F8969F659A}"/>
          </ac:spMkLst>
        </pc:spChg>
        <pc:spChg chg="add mod">
          <ac:chgData name="Laura Amy Daīnes" userId="4c6a6cecbfa8f699" providerId="LiveId" clId="{83A65A40-E06C-D046-B3D2-925785DD949D}" dt="2021-03-06T16:39:01.620" v="6256" actId="20577"/>
          <ac:spMkLst>
            <pc:docMk/>
            <pc:sldMk cId="3821587339" sldId="333"/>
            <ac:spMk id="9" creationId="{D1343EEB-E95F-EA45-AD90-C25D1FF17B0F}"/>
          </ac:spMkLst>
        </pc:spChg>
        <pc:spChg chg="add del mod">
          <ac:chgData name="Laura Amy Daīnes" userId="4c6a6cecbfa8f699" providerId="LiveId" clId="{83A65A40-E06C-D046-B3D2-925785DD949D}" dt="2021-03-06T18:20:16.077" v="7076"/>
          <ac:spMkLst>
            <pc:docMk/>
            <pc:sldMk cId="3821587339" sldId="333"/>
            <ac:spMk id="10" creationId="{1EBF641D-7619-4643-9EB7-7537C837BF8B}"/>
          </ac:spMkLst>
        </pc:spChg>
        <pc:spChg chg="add del mod">
          <ac:chgData name="Laura Amy Daīnes" userId="4c6a6cecbfa8f699" providerId="LiveId" clId="{83A65A40-E06C-D046-B3D2-925785DD949D}" dt="2021-03-06T18:21:14.863" v="7114"/>
          <ac:spMkLst>
            <pc:docMk/>
            <pc:sldMk cId="3821587339" sldId="333"/>
            <ac:spMk id="12" creationId="{828F8191-E647-BD42-98E5-A90CBD5489A9}"/>
          </ac:spMkLst>
        </pc:spChg>
        <pc:graphicFrameChg chg="add del mod">
          <ac:chgData name="Laura Amy Daīnes" userId="4c6a6cecbfa8f699" providerId="LiveId" clId="{83A65A40-E06C-D046-B3D2-925785DD949D}" dt="2021-03-07T15:05:43.516" v="7396"/>
          <ac:graphicFrameMkLst>
            <pc:docMk/>
            <pc:sldMk cId="3821587339" sldId="333"/>
            <ac:graphicFrameMk id="2" creationId="{81390433-52AE-EC4D-BAA6-C016B6736491}"/>
          </ac:graphicFrameMkLst>
        </pc:graphicFrameChg>
        <pc:graphicFrameChg chg="add del mod">
          <ac:chgData name="Laura Amy Daīnes" userId="4c6a6cecbfa8f699" providerId="LiveId" clId="{83A65A40-E06C-D046-B3D2-925785DD949D}" dt="2021-03-06T18:20:16.077" v="7076"/>
          <ac:graphicFrameMkLst>
            <pc:docMk/>
            <pc:sldMk cId="3821587339" sldId="333"/>
            <ac:graphicFrameMk id="6" creationId="{35A1D9C5-FFB4-2344-8E6D-BF8DA51C419B}"/>
          </ac:graphicFrameMkLst>
        </pc:graphicFrameChg>
        <pc:graphicFrameChg chg="add del mod">
          <ac:chgData name="Laura Amy Daīnes" userId="4c6a6cecbfa8f699" providerId="LiveId" clId="{83A65A40-E06C-D046-B3D2-925785DD949D}" dt="2021-03-06T18:21:14.863" v="7114"/>
          <ac:graphicFrameMkLst>
            <pc:docMk/>
            <pc:sldMk cId="3821587339" sldId="333"/>
            <ac:graphicFrameMk id="11" creationId="{9C534DAF-5A12-7B40-94CD-BE87ADEF3637}"/>
          </ac:graphicFrameMkLst>
        </pc:graphicFrameChg>
      </pc:sldChg>
      <pc:sldChg chg="addSp delSp modSp add mod">
        <pc:chgData name="Laura Amy Daīnes" userId="4c6a6cecbfa8f699" providerId="LiveId" clId="{83A65A40-E06C-D046-B3D2-925785DD949D}" dt="2021-03-10T11:21:02.860" v="9971"/>
        <pc:sldMkLst>
          <pc:docMk/>
          <pc:sldMk cId="3616329990" sldId="334"/>
        </pc:sldMkLst>
        <pc:spChg chg="mod">
          <ac:chgData name="Laura Amy Daīnes" userId="4c6a6cecbfa8f699" providerId="LiveId" clId="{83A65A40-E06C-D046-B3D2-925785DD949D}" dt="2021-03-10T11:21:02.860" v="9971"/>
          <ac:spMkLst>
            <pc:docMk/>
            <pc:sldMk cId="3616329990" sldId="334"/>
            <ac:spMk id="3" creationId="{99FED7C8-9E1B-374F-851A-D2FF8421207C}"/>
          </ac:spMkLst>
        </pc:spChg>
        <pc:spChg chg="add del mod">
          <ac:chgData name="Laura Amy Daīnes" userId="4c6a6cecbfa8f699" providerId="LiveId" clId="{83A65A40-E06C-D046-B3D2-925785DD949D}" dt="2021-03-06T14:06:55.245" v="6127" actId="478"/>
          <ac:spMkLst>
            <pc:docMk/>
            <pc:sldMk cId="3616329990" sldId="334"/>
            <ac:spMk id="4" creationId="{C316BB01-F5A3-8940-BB54-F878D9485FE1}"/>
          </ac:spMkLst>
        </pc:spChg>
        <pc:spChg chg="mod">
          <ac:chgData name="Laura Amy Daīnes" userId="4c6a6cecbfa8f699" providerId="LiveId" clId="{83A65A40-E06C-D046-B3D2-925785DD949D}" dt="2021-03-07T17:03:42.057" v="8521"/>
          <ac:spMkLst>
            <pc:docMk/>
            <pc:sldMk cId="3616329990" sldId="334"/>
            <ac:spMk id="5" creationId="{AF7BB492-F951-2B46-9F97-263D5865F45C}"/>
          </ac:spMkLst>
        </pc:spChg>
        <pc:spChg chg="add del mod">
          <ac:chgData name="Laura Amy Daīnes" userId="4c6a6cecbfa8f699" providerId="LiveId" clId="{83A65A40-E06C-D046-B3D2-925785DD949D}" dt="2021-03-07T16:22:39.586" v="7717" actId="478"/>
          <ac:spMkLst>
            <pc:docMk/>
            <pc:sldMk cId="3616329990" sldId="334"/>
            <ac:spMk id="6" creationId="{84042702-36FA-544C-A89B-2F86E524DFFB}"/>
          </ac:spMkLst>
        </pc:spChg>
        <pc:spChg chg="add del mod">
          <ac:chgData name="Laura Amy Daīnes" userId="4c6a6cecbfa8f699" providerId="LiveId" clId="{83A65A40-E06C-D046-B3D2-925785DD949D}" dt="2021-03-06T14:09:22.971" v="6177" actId="478"/>
          <ac:spMkLst>
            <pc:docMk/>
            <pc:sldMk cId="3616329990" sldId="334"/>
            <ac:spMk id="7" creationId="{5DBE86B0-3ABD-6C4F-833F-3DC0284CEEEE}"/>
          </ac:spMkLst>
        </pc:spChg>
        <pc:spChg chg="add mod">
          <ac:chgData name="Laura Amy Daīnes" userId="4c6a6cecbfa8f699" providerId="LiveId" clId="{83A65A40-E06C-D046-B3D2-925785DD949D}" dt="2021-03-07T16:22:40.235" v="7718"/>
          <ac:spMkLst>
            <pc:docMk/>
            <pc:sldMk cId="3616329990" sldId="334"/>
            <ac:spMk id="7" creationId="{9CB19B06-1BBC-4341-8684-4F6C68DAA816}"/>
          </ac:spMkLst>
        </pc:spChg>
        <pc:spChg chg="del">
          <ac:chgData name="Laura Amy Daīnes" userId="4c6a6cecbfa8f699" providerId="LiveId" clId="{83A65A40-E06C-D046-B3D2-925785DD949D}" dt="2021-03-06T14:06:53.854" v="6126" actId="478"/>
          <ac:spMkLst>
            <pc:docMk/>
            <pc:sldMk cId="3616329990" sldId="334"/>
            <ac:spMk id="8" creationId="{388245D4-0D99-DB4B-A763-E5F8969F659A}"/>
          </ac:spMkLst>
        </pc:spChg>
        <pc:spChg chg="add del mod">
          <ac:chgData name="Laura Amy Daīnes" userId="4c6a6cecbfa8f699" providerId="LiveId" clId="{83A65A40-E06C-D046-B3D2-925785DD949D}" dt="2021-03-06T14:09:26.184" v="6179" actId="478"/>
          <ac:spMkLst>
            <pc:docMk/>
            <pc:sldMk cId="3616329990" sldId="334"/>
            <ac:spMk id="9" creationId="{EDDEA87F-62F9-424E-A2E0-7DDE845DFFF4}"/>
          </ac:spMkLst>
        </pc:spChg>
        <pc:spChg chg="add del mod">
          <ac:chgData name="Laura Amy Daīnes" userId="4c6a6cecbfa8f699" providerId="LiveId" clId="{83A65A40-E06C-D046-B3D2-925785DD949D}" dt="2021-03-07T16:21:06.479" v="7685" actId="478"/>
          <ac:spMkLst>
            <pc:docMk/>
            <pc:sldMk cId="3616329990" sldId="334"/>
            <ac:spMk id="10" creationId="{859145D7-C5D3-DF4E-99B6-923635509362}"/>
          </ac:spMkLst>
        </pc:spChg>
      </pc:sldChg>
      <pc:sldChg chg="addSp delSp modSp add del mod ord">
        <pc:chgData name="Laura Amy Daīnes" userId="4c6a6cecbfa8f699" providerId="LiveId" clId="{83A65A40-E06C-D046-B3D2-925785DD949D}" dt="2021-03-07T15:07:21.273" v="7405" actId="2696"/>
        <pc:sldMkLst>
          <pc:docMk/>
          <pc:sldMk cId="1982477900" sldId="335"/>
        </pc:sldMkLst>
        <pc:spChg chg="add del mod">
          <ac:chgData name="Laura Amy Daīnes" userId="4c6a6cecbfa8f699" providerId="LiveId" clId="{83A65A40-E06C-D046-B3D2-925785DD949D}" dt="2021-03-06T14:10:57.282" v="6201" actId="478"/>
          <ac:spMkLst>
            <pc:docMk/>
            <pc:sldMk cId="1982477900" sldId="335"/>
            <ac:spMk id="21" creationId="{C9F28955-B331-4145-8B2E-243B20AF6FD8}"/>
          </ac:spMkLst>
        </pc:spChg>
        <pc:spChg chg="del">
          <ac:chgData name="Laura Amy Daīnes" userId="4c6a6cecbfa8f699" providerId="LiveId" clId="{83A65A40-E06C-D046-B3D2-925785DD949D}" dt="2021-03-06T14:05:43.712" v="6098" actId="478"/>
          <ac:spMkLst>
            <pc:docMk/>
            <pc:sldMk cId="1982477900" sldId="335"/>
            <ac:spMk id="23" creationId="{0C3A9C65-87F2-7A46-845A-FD7130F606E0}"/>
          </ac:spMkLst>
        </pc:spChg>
        <pc:spChg chg="add del mod">
          <ac:chgData name="Laura Amy Daīnes" userId="4c6a6cecbfa8f699" providerId="LiveId" clId="{83A65A40-E06C-D046-B3D2-925785DD949D}" dt="2021-03-06T19:35:11.468" v="7277" actId="478"/>
          <ac:spMkLst>
            <pc:docMk/>
            <pc:sldMk cId="1982477900" sldId="335"/>
            <ac:spMk id="28" creationId="{574E854F-9DD5-9D4B-99CF-0E280B9E2892}"/>
          </ac:spMkLst>
        </pc:spChg>
        <pc:spChg chg="add mod">
          <ac:chgData name="Laura Amy Daīnes" userId="4c6a6cecbfa8f699" providerId="LiveId" clId="{83A65A40-E06C-D046-B3D2-925785DD949D}" dt="2021-03-06T19:35:12.780" v="7278"/>
          <ac:spMkLst>
            <pc:docMk/>
            <pc:sldMk cId="1982477900" sldId="335"/>
            <ac:spMk id="29" creationId="{E94BC3D8-CCF4-F24A-89ED-ED32AA4DD872}"/>
          </ac:spMkLst>
        </pc:spChg>
        <pc:picChg chg="add del mod">
          <ac:chgData name="Laura Amy Daīnes" userId="4c6a6cecbfa8f699" providerId="LiveId" clId="{83A65A40-E06C-D046-B3D2-925785DD949D}" dt="2021-03-06T19:34:47.293" v="7276" actId="478"/>
          <ac:picMkLst>
            <pc:docMk/>
            <pc:sldMk cId="1982477900" sldId="335"/>
            <ac:picMk id="3" creationId="{429010B5-DC8B-3841-B881-7C6247D666FE}"/>
          </ac:picMkLst>
        </pc:picChg>
      </pc:sldChg>
      <pc:sldChg chg="addSp delSp modSp add mod ord delDesignElem">
        <pc:chgData name="Laura Amy Daīnes" userId="4c6a6cecbfa8f699" providerId="LiveId" clId="{83A65A40-E06C-D046-B3D2-925785DD949D}" dt="2021-03-07T17:03:42.057" v="8521"/>
        <pc:sldMkLst>
          <pc:docMk/>
          <pc:sldMk cId="2340923660" sldId="336"/>
        </pc:sldMkLst>
        <pc:spChg chg="add del mod">
          <ac:chgData name="Laura Amy Daīnes" userId="4c6a6cecbfa8f699" providerId="LiveId" clId="{83A65A40-E06C-D046-B3D2-925785DD949D}" dt="2021-03-06T14:10:47.645" v="6197" actId="478"/>
          <ac:spMkLst>
            <pc:docMk/>
            <pc:sldMk cId="2340923660" sldId="336"/>
            <ac:spMk id="21" creationId="{61073406-2514-B446-974A-C8658D691C1F}"/>
          </ac:spMkLst>
        </pc:spChg>
        <pc:spChg chg="add del">
          <ac:chgData name="Laura Amy Daīnes" userId="4c6a6cecbfa8f699" providerId="LiveId" clId="{83A65A40-E06C-D046-B3D2-925785DD949D}" dt="2021-03-07T17:03:42.057" v="8521"/>
          <ac:spMkLst>
            <pc:docMk/>
            <pc:sldMk cId="2340923660" sldId="336"/>
            <ac:spMk id="22" creationId="{5669AB50-4CAD-4D10-A09A-A0C01AF9E6F6}"/>
          </ac:spMkLst>
        </pc:spChg>
        <pc:spChg chg="del mod">
          <ac:chgData name="Laura Amy Daīnes" userId="4c6a6cecbfa8f699" providerId="LiveId" clId="{83A65A40-E06C-D046-B3D2-925785DD949D}" dt="2021-03-06T14:05:19.738" v="6075" actId="478"/>
          <ac:spMkLst>
            <pc:docMk/>
            <pc:sldMk cId="2340923660" sldId="336"/>
            <ac:spMk id="23" creationId="{0C3A9C65-87F2-7A46-845A-FD7130F606E0}"/>
          </ac:spMkLst>
        </pc:spChg>
        <pc:spChg chg="add del mod">
          <ac:chgData name="Laura Amy Daīnes" userId="4c6a6cecbfa8f699" providerId="LiveId" clId="{83A65A40-E06C-D046-B3D2-925785DD949D}" dt="2021-03-06T18:07:15.857" v="6984" actId="478"/>
          <ac:spMkLst>
            <pc:docMk/>
            <pc:sldMk cId="2340923660" sldId="336"/>
            <ac:spMk id="28" creationId="{75D59621-3E61-E446-BDFD-CD2F92B70CC3}"/>
          </ac:spMkLst>
        </pc:spChg>
        <pc:spChg chg="add mod">
          <ac:chgData name="Laura Amy Daīnes" userId="4c6a6cecbfa8f699" providerId="LiveId" clId="{83A65A40-E06C-D046-B3D2-925785DD949D}" dt="2021-03-06T19:28:12.510" v="7243" actId="20577"/>
          <ac:spMkLst>
            <pc:docMk/>
            <pc:sldMk cId="2340923660" sldId="336"/>
            <ac:spMk id="29" creationId="{1CAEFFF2-4F61-8A41-9E6E-AECCE3DEFF63}"/>
          </ac:spMkLst>
        </pc:spChg>
        <pc:grpChg chg="add del">
          <ac:chgData name="Laura Amy Daīnes" userId="4c6a6cecbfa8f699" providerId="LiveId" clId="{83A65A40-E06C-D046-B3D2-925785DD949D}" dt="2021-03-07T17:03:42.057" v="8521"/>
          <ac:grpSpMkLst>
            <pc:docMk/>
            <pc:sldMk cId="2340923660" sldId="336"/>
            <ac:grpSpMk id="13" creationId="{5A992EA8-A2AE-480C-BFF9-7B134643975C}"/>
          </ac:grpSpMkLst>
        </pc:grpChg>
        <pc:grpChg chg="add del">
          <ac:chgData name="Laura Amy Daīnes" userId="4c6a6cecbfa8f699" providerId="LiveId" clId="{83A65A40-E06C-D046-B3D2-925785DD949D}" dt="2021-03-07T17:03:42.057" v="8521"/>
          <ac:grpSpMkLst>
            <pc:docMk/>
            <pc:sldMk cId="2340923660" sldId="336"/>
            <ac:grpSpMk id="24" creationId="{68B27BBA-AE99-4D00-A26E-0B49DA4B37AC}"/>
          </ac:grpSpMkLst>
        </pc:grpChg>
        <pc:picChg chg="add del mod">
          <ac:chgData name="Laura Amy Daīnes" userId="4c6a6cecbfa8f699" providerId="LiveId" clId="{83A65A40-E06C-D046-B3D2-925785DD949D}" dt="2021-03-06T19:29:36.945" v="7245" actId="478"/>
          <ac:picMkLst>
            <pc:docMk/>
            <pc:sldMk cId="2340923660" sldId="336"/>
            <ac:picMk id="3" creationId="{FF8B6A00-3D44-EF4C-9D45-269573869635}"/>
          </ac:picMkLst>
        </pc:picChg>
        <pc:picChg chg="add mod">
          <ac:chgData name="Laura Amy Daīnes" userId="4c6a6cecbfa8f699" providerId="LiveId" clId="{83A65A40-E06C-D046-B3D2-925785DD949D}" dt="2021-03-07T14:07:10.563" v="7355" actId="1076"/>
          <ac:picMkLst>
            <pc:docMk/>
            <pc:sldMk cId="2340923660" sldId="336"/>
            <ac:picMk id="4" creationId="{1E143CAC-8D39-7948-A05B-9C5EF80CA0DB}"/>
          </ac:picMkLst>
        </pc:picChg>
      </pc:sldChg>
      <pc:sldChg chg="addSp delSp modSp add mod delDesignElem">
        <pc:chgData name="Laura Amy Daīnes" userId="4c6a6cecbfa8f699" providerId="LiveId" clId="{83A65A40-E06C-D046-B3D2-925785DD949D}" dt="2021-03-07T17:03:42.057" v="8521"/>
        <pc:sldMkLst>
          <pc:docMk/>
          <pc:sldMk cId="2794663298" sldId="337"/>
        </pc:sldMkLst>
        <pc:spChg chg="add del mod">
          <ac:chgData name="Laura Amy Daīnes" userId="4c6a6cecbfa8f699" providerId="LiveId" clId="{83A65A40-E06C-D046-B3D2-925785DD949D}" dt="2021-03-05T10:26:32.333" v="4979" actId="478"/>
          <ac:spMkLst>
            <pc:docMk/>
            <pc:sldMk cId="2794663298" sldId="337"/>
            <ac:spMk id="3" creationId="{24DEEA9C-8E8E-0F4D-BBEF-0356DE5EF047}"/>
          </ac:spMkLst>
        </pc:spChg>
        <pc:spChg chg="del">
          <ac:chgData name="Laura Amy Daīnes" userId="4c6a6cecbfa8f699" providerId="LiveId" clId="{83A65A40-E06C-D046-B3D2-925785DD949D}" dt="2021-03-05T10:26:26.678" v="4978" actId="478"/>
          <ac:spMkLst>
            <pc:docMk/>
            <pc:sldMk cId="2794663298" sldId="337"/>
            <ac:spMk id="8" creationId="{388245D4-0D99-DB4B-A763-E5F8969F659A}"/>
          </ac:spMkLst>
        </pc:spChg>
        <pc:spChg chg="add mod">
          <ac:chgData name="Laura Amy Daīnes" userId="4c6a6cecbfa8f699" providerId="LiveId" clId="{83A65A40-E06C-D046-B3D2-925785DD949D}" dt="2021-03-05T10:27:51.628" v="5108" actId="1076"/>
          <ac:spMkLst>
            <pc:docMk/>
            <pc:sldMk cId="2794663298" sldId="337"/>
            <ac:spMk id="21" creationId="{37CA96CE-1EA9-9144-AE29-E398E8EC0150}"/>
          </ac:spMkLst>
        </pc:spChg>
        <pc:spChg chg="add del">
          <ac:chgData name="Laura Amy Daīnes" userId="4c6a6cecbfa8f699" providerId="LiveId" clId="{83A65A40-E06C-D046-B3D2-925785DD949D}" dt="2021-03-07T17:03:42.057" v="8521"/>
          <ac:spMkLst>
            <pc:docMk/>
            <pc:sldMk cId="2794663298" sldId="337"/>
            <ac:spMk id="22" creationId="{5669AB50-4CAD-4D10-A09A-A0C01AF9E6F6}"/>
          </ac:spMkLst>
        </pc:spChg>
        <pc:grpChg chg="add del">
          <ac:chgData name="Laura Amy Daīnes" userId="4c6a6cecbfa8f699" providerId="LiveId" clId="{83A65A40-E06C-D046-B3D2-925785DD949D}" dt="2021-03-07T17:03:42.057" v="8521"/>
          <ac:grpSpMkLst>
            <pc:docMk/>
            <pc:sldMk cId="2794663298" sldId="337"/>
            <ac:grpSpMk id="13" creationId="{5A992EA8-A2AE-480C-BFF9-7B134643975C}"/>
          </ac:grpSpMkLst>
        </pc:grpChg>
        <pc:grpChg chg="add del">
          <ac:chgData name="Laura Amy Daīnes" userId="4c6a6cecbfa8f699" providerId="LiveId" clId="{83A65A40-E06C-D046-B3D2-925785DD949D}" dt="2021-03-07T17:03:42.057" v="8521"/>
          <ac:grpSpMkLst>
            <pc:docMk/>
            <pc:sldMk cId="2794663298" sldId="337"/>
            <ac:grpSpMk id="24" creationId="{68B27BBA-AE99-4D00-A26E-0B49DA4B37AC}"/>
          </ac:grpSpMkLst>
        </pc:grpChg>
        <pc:picChg chg="mod">
          <ac:chgData name="Laura Amy Daīnes" userId="4c6a6cecbfa8f699" providerId="LiveId" clId="{83A65A40-E06C-D046-B3D2-925785DD949D}" dt="2021-03-05T10:24:06.277" v="4904" actId="1076"/>
          <ac:picMkLst>
            <pc:docMk/>
            <pc:sldMk cId="2794663298" sldId="337"/>
            <ac:picMk id="4" creationId="{E61ACB4F-3EBF-9A4B-BF99-1AA26B928AE0}"/>
          </ac:picMkLst>
        </pc:picChg>
      </pc:sldChg>
      <pc:sldChg chg="addSp delSp modSp add del mod">
        <pc:chgData name="Laura Amy Daīnes" userId="4c6a6cecbfa8f699" providerId="LiveId" clId="{83A65A40-E06C-D046-B3D2-925785DD949D}" dt="2021-03-05T10:27:58.386" v="5111" actId="2696"/>
        <pc:sldMkLst>
          <pc:docMk/>
          <pc:sldMk cId="3360554940" sldId="338"/>
        </pc:sldMkLst>
        <pc:spChg chg="add del mod">
          <ac:chgData name="Laura Amy Daīnes" userId="4c6a6cecbfa8f699" providerId="LiveId" clId="{83A65A40-E06C-D046-B3D2-925785DD949D}" dt="2021-03-05T10:26:12.620" v="4976" actId="478"/>
          <ac:spMkLst>
            <pc:docMk/>
            <pc:sldMk cId="3360554940" sldId="338"/>
            <ac:spMk id="3" creationId="{9CF1B4CF-ACAA-2247-A204-5CBEE59BA62B}"/>
          </ac:spMkLst>
        </pc:spChg>
        <pc:picChg chg="del">
          <ac:chgData name="Laura Amy Daīnes" userId="4c6a6cecbfa8f699" providerId="LiveId" clId="{83A65A40-E06C-D046-B3D2-925785DD949D}" dt="2021-03-05T10:26:10.495" v="4975" actId="478"/>
          <ac:picMkLst>
            <pc:docMk/>
            <pc:sldMk cId="3360554940" sldId="338"/>
            <ac:picMk id="10" creationId="{4FA0FCDB-08B7-BF46-9930-801B040859D6}"/>
          </ac:picMkLst>
        </pc:picChg>
      </pc:sldChg>
      <pc:sldChg chg="addSp delSp modSp add mod ord delDesignElem">
        <pc:chgData name="Laura Amy Daīnes" userId="4c6a6cecbfa8f699" providerId="LiveId" clId="{83A65A40-E06C-D046-B3D2-925785DD949D}" dt="2021-03-07T17:03:42.057" v="8521"/>
        <pc:sldMkLst>
          <pc:docMk/>
          <pc:sldMk cId="1506046673" sldId="339"/>
        </pc:sldMkLst>
        <pc:spChg chg="add del mod">
          <ac:chgData name="Laura Amy Daīnes" userId="4c6a6cecbfa8f699" providerId="LiveId" clId="{83A65A40-E06C-D046-B3D2-925785DD949D}" dt="2021-03-05T10:29:27.515" v="5118"/>
          <ac:spMkLst>
            <pc:docMk/>
            <pc:sldMk cId="1506046673" sldId="339"/>
            <ac:spMk id="3" creationId="{21610D5F-801E-5F4A-B2FD-51729158CEBB}"/>
          </ac:spMkLst>
        </pc:spChg>
        <pc:spChg chg="add del">
          <ac:chgData name="Laura Amy Daīnes" userId="4c6a6cecbfa8f699" providerId="LiveId" clId="{83A65A40-E06C-D046-B3D2-925785DD949D}" dt="2021-03-07T17:03:42.057" v="8521"/>
          <ac:spMkLst>
            <pc:docMk/>
            <pc:sldMk cId="1506046673" sldId="339"/>
            <ac:spMk id="22" creationId="{5669AB50-4CAD-4D10-A09A-A0C01AF9E6F6}"/>
          </ac:spMkLst>
        </pc:spChg>
        <pc:spChg chg="mod">
          <ac:chgData name="Laura Amy Daīnes" userId="4c6a6cecbfa8f699" providerId="LiveId" clId="{83A65A40-E06C-D046-B3D2-925785DD949D}" dt="2021-03-05T10:26:02.748" v="4973" actId="20577"/>
          <ac:spMkLst>
            <pc:docMk/>
            <pc:sldMk cId="1506046673" sldId="339"/>
            <ac:spMk id="28" creationId="{38A41D33-8446-AF41-A434-CFE992DC443D}"/>
          </ac:spMkLst>
        </pc:spChg>
        <pc:grpChg chg="add del">
          <ac:chgData name="Laura Amy Daīnes" userId="4c6a6cecbfa8f699" providerId="LiveId" clId="{83A65A40-E06C-D046-B3D2-925785DD949D}" dt="2021-03-07T17:03:42.057" v="8521"/>
          <ac:grpSpMkLst>
            <pc:docMk/>
            <pc:sldMk cId="1506046673" sldId="339"/>
            <ac:grpSpMk id="13" creationId="{5A992EA8-A2AE-480C-BFF9-7B134643975C}"/>
          </ac:grpSpMkLst>
        </pc:grpChg>
        <pc:grpChg chg="add del">
          <ac:chgData name="Laura Amy Daīnes" userId="4c6a6cecbfa8f699" providerId="LiveId" clId="{83A65A40-E06C-D046-B3D2-925785DD949D}" dt="2021-03-07T17:03:42.057" v="8521"/>
          <ac:grpSpMkLst>
            <pc:docMk/>
            <pc:sldMk cId="1506046673" sldId="339"/>
            <ac:grpSpMk id="24" creationId="{68B27BBA-AE99-4D00-A26E-0B49DA4B37AC}"/>
          </ac:grpSpMkLst>
        </pc:grpChg>
        <pc:picChg chg="add mod">
          <ac:chgData name="Laura Amy Daīnes" userId="4c6a6cecbfa8f699" providerId="LiveId" clId="{83A65A40-E06C-D046-B3D2-925785DD949D}" dt="2021-03-05T10:29:30.928" v="5123" actId="1076"/>
          <ac:picMkLst>
            <pc:docMk/>
            <pc:sldMk cId="1506046673" sldId="339"/>
            <ac:picMk id="6" creationId="{0D41675D-91F8-8C4E-B450-4885213770EA}"/>
          </ac:picMkLst>
        </pc:picChg>
        <pc:picChg chg="del">
          <ac:chgData name="Laura Amy Daīnes" userId="4c6a6cecbfa8f699" providerId="LiveId" clId="{83A65A40-E06C-D046-B3D2-925785DD949D}" dt="2021-03-05T10:26:03.806" v="4974" actId="478"/>
          <ac:picMkLst>
            <pc:docMk/>
            <pc:sldMk cId="1506046673" sldId="339"/>
            <ac:picMk id="10" creationId="{4FA0FCDB-08B7-BF46-9930-801B040859D6}"/>
          </ac:picMkLst>
        </pc:picChg>
      </pc:sldChg>
      <pc:sldChg chg="addSp delSp modSp add mod ord delDesignElem">
        <pc:chgData name="Laura Amy Daīnes" userId="4c6a6cecbfa8f699" providerId="LiveId" clId="{83A65A40-E06C-D046-B3D2-925785DD949D}" dt="2021-03-07T17:03:42.057" v="8521"/>
        <pc:sldMkLst>
          <pc:docMk/>
          <pc:sldMk cId="3052740524" sldId="340"/>
        </pc:sldMkLst>
        <pc:spChg chg="add del mod">
          <ac:chgData name="Laura Amy Daīnes" userId="4c6a6cecbfa8f699" providerId="LiveId" clId="{83A65A40-E06C-D046-B3D2-925785DD949D}" dt="2021-03-05T10:28:01.972" v="5113" actId="478"/>
          <ac:spMkLst>
            <pc:docMk/>
            <pc:sldMk cId="3052740524" sldId="340"/>
            <ac:spMk id="3" creationId="{8FB22DEF-0826-6A46-B432-D642A7223D02}"/>
          </ac:spMkLst>
        </pc:spChg>
        <pc:spChg chg="mod">
          <ac:chgData name="Laura Amy Daīnes" userId="4c6a6cecbfa8f699" providerId="LiveId" clId="{83A65A40-E06C-D046-B3D2-925785DD949D}" dt="2021-03-05T10:28:05.057" v="5117" actId="20577"/>
          <ac:spMkLst>
            <pc:docMk/>
            <pc:sldMk cId="3052740524" sldId="340"/>
            <ac:spMk id="21" creationId="{37CA96CE-1EA9-9144-AE29-E398E8EC0150}"/>
          </ac:spMkLst>
        </pc:spChg>
        <pc:spChg chg="add del">
          <ac:chgData name="Laura Amy Daīnes" userId="4c6a6cecbfa8f699" providerId="LiveId" clId="{83A65A40-E06C-D046-B3D2-925785DD949D}" dt="2021-03-07T17:03:42.057" v="8521"/>
          <ac:spMkLst>
            <pc:docMk/>
            <pc:sldMk cId="3052740524" sldId="340"/>
            <ac:spMk id="22" creationId="{5669AB50-4CAD-4D10-A09A-A0C01AF9E6F6}"/>
          </ac:spMkLst>
        </pc:spChg>
        <pc:grpChg chg="add del">
          <ac:chgData name="Laura Amy Daīnes" userId="4c6a6cecbfa8f699" providerId="LiveId" clId="{83A65A40-E06C-D046-B3D2-925785DD949D}" dt="2021-03-07T17:03:42.057" v="8521"/>
          <ac:grpSpMkLst>
            <pc:docMk/>
            <pc:sldMk cId="3052740524" sldId="340"/>
            <ac:grpSpMk id="13" creationId="{5A992EA8-A2AE-480C-BFF9-7B134643975C}"/>
          </ac:grpSpMkLst>
        </pc:grpChg>
        <pc:grpChg chg="add del">
          <ac:chgData name="Laura Amy Daīnes" userId="4c6a6cecbfa8f699" providerId="LiveId" clId="{83A65A40-E06C-D046-B3D2-925785DD949D}" dt="2021-03-07T17:03:42.057" v="8521"/>
          <ac:grpSpMkLst>
            <pc:docMk/>
            <pc:sldMk cId="3052740524" sldId="340"/>
            <ac:grpSpMk id="24" creationId="{68B27BBA-AE99-4D00-A26E-0B49DA4B37AC}"/>
          </ac:grpSpMkLst>
        </pc:grpChg>
        <pc:picChg chg="del">
          <ac:chgData name="Laura Amy Daīnes" userId="4c6a6cecbfa8f699" providerId="LiveId" clId="{83A65A40-E06C-D046-B3D2-925785DD949D}" dt="2021-03-05T10:28:00.224" v="5112" actId="478"/>
          <ac:picMkLst>
            <pc:docMk/>
            <pc:sldMk cId="3052740524" sldId="340"/>
            <ac:picMk id="4" creationId="{E61ACB4F-3EBF-9A4B-BF99-1AA26B928AE0}"/>
          </ac:picMkLst>
        </pc:picChg>
        <pc:picChg chg="add mod">
          <ac:chgData name="Laura Amy Daīnes" userId="4c6a6cecbfa8f699" providerId="LiveId" clId="{83A65A40-E06C-D046-B3D2-925785DD949D}" dt="2021-03-05T10:35:16.588" v="5210" actId="1076"/>
          <ac:picMkLst>
            <pc:docMk/>
            <pc:sldMk cId="3052740524" sldId="340"/>
            <ac:picMk id="7" creationId="{ED9BD579-B0DD-954B-86B9-15FDEBDB1924}"/>
          </ac:picMkLst>
        </pc:picChg>
      </pc:sldChg>
      <pc:sldChg chg="new del">
        <pc:chgData name="Laura Amy Daīnes" userId="4c6a6cecbfa8f699" providerId="LiveId" clId="{83A65A40-E06C-D046-B3D2-925785DD949D}" dt="2021-03-05T14:55:27.347" v="5557" actId="2696"/>
        <pc:sldMkLst>
          <pc:docMk/>
          <pc:sldMk cId="1807450474" sldId="341"/>
        </pc:sldMkLst>
      </pc:sldChg>
      <pc:sldChg chg="addSp delSp modSp add mod delDesignElem">
        <pc:chgData name="Laura Amy Daīnes" userId="4c6a6cecbfa8f699" providerId="LiveId" clId="{83A65A40-E06C-D046-B3D2-925785DD949D}" dt="2021-03-07T17:03:42.057" v="8521"/>
        <pc:sldMkLst>
          <pc:docMk/>
          <pc:sldMk cId="3251010796" sldId="341"/>
        </pc:sldMkLst>
        <pc:spChg chg="add del mod">
          <ac:chgData name="Laura Amy Daīnes" userId="4c6a6cecbfa8f699" providerId="LiveId" clId="{83A65A40-E06C-D046-B3D2-925785DD949D}" dt="2021-03-06T14:10:41.909" v="6195" actId="478"/>
          <ac:spMkLst>
            <pc:docMk/>
            <pc:sldMk cId="3251010796" sldId="341"/>
            <ac:spMk id="18" creationId="{E76E5F20-1D84-0A42-996A-26FBCDEBCF39}"/>
          </ac:spMkLst>
        </pc:spChg>
        <pc:spChg chg="add del mod">
          <ac:chgData name="Laura Amy Daīnes" userId="4c6a6cecbfa8f699" providerId="LiveId" clId="{83A65A40-E06C-D046-B3D2-925785DD949D}" dt="2021-03-06T17:26:24.431" v="6870" actId="478"/>
          <ac:spMkLst>
            <pc:docMk/>
            <pc:sldMk cId="3251010796" sldId="341"/>
            <ac:spMk id="19" creationId="{1C3D753B-8BA2-624C-9FBA-6DA09B2906C5}"/>
          </ac:spMkLst>
        </pc:spChg>
        <pc:spChg chg="add mod">
          <ac:chgData name="Laura Amy Daīnes" userId="4c6a6cecbfa8f699" providerId="LiveId" clId="{83A65A40-E06C-D046-B3D2-925785DD949D}" dt="2021-03-06T17:26:37.879" v="6900" actId="20577"/>
          <ac:spMkLst>
            <pc:docMk/>
            <pc:sldMk cId="3251010796" sldId="341"/>
            <ac:spMk id="20" creationId="{F2FFEA45-CE6D-1C4A-B36F-2B91DC80669B}"/>
          </ac:spMkLst>
        </pc:spChg>
        <pc:spChg chg="del">
          <ac:chgData name="Laura Amy Daīnes" userId="4c6a6cecbfa8f699" providerId="LiveId" clId="{83A65A40-E06C-D046-B3D2-925785DD949D}" dt="2021-03-06T14:05:13.321" v="6073" actId="478"/>
          <ac:spMkLst>
            <pc:docMk/>
            <pc:sldMk cId="3251010796" sldId="341"/>
            <ac:spMk id="23" creationId="{0C3A9C65-87F2-7A46-845A-FD7130F606E0}"/>
          </ac:spMkLst>
        </pc:spChg>
        <pc:spChg chg="add del">
          <ac:chgData name="Laura Amy Daīnes" userId="4c6a6cecbfa8f699" providerId="LiveId" clId="{83A65A40-E06C-D046-B3D2-925785DD949D}" dt="2021-03-07T17:03:42.057" v="8521"/>
          <ac:spMkLst>
            <pc:docMk/>
            <pc:sldMk cId="3251010796" sldId="341"/>
            <ac:spMk id="37" creationId="{5669AB50-4CAD-4D10-A09A-A0C01AF9E6F6}"/>
          </ac:spMkLst>
        </pc:spChg>
        <pc:grpChg chg="add del">
          <ac:chgData name="Laura Amy Daīnes" userId="4c6a6cecbfa8f699" providerId="LiveId" clId="{83A65A40-E06C-D046-B3D2-925785DD949D}" dt="2021-03-07T17:03:42.057" v="8521"/>
          <ac:grpSpMkLst>
            <pc:docMk/>
            <pc:sldMk cId="3251010796" sldId="341"/>
            <ac:grpSpMk id="28" creationId="{5A992EA8-A2AE-480C-BFF9-7B134643975C}"/>
          </ac:grpSpMkLst>
        </pc:grpChg>
        <pc:grpChg chg="add del">
          <ac:chgData name="Laura Amy Daīnes" userId="4c6a6cecbfa8f699" providerId="LiveId" clId="{83A65A40-E06C-D046-B3D2-925785DD949D}" dt="2021-03-07T17:03:42.057" v="8521"/>
          <ac:grpSpMkLst>
            <pc:docMk/>
            <pc:sldMk cId="3251010796" sldId="341"/>
            <ac:grpSpMk id="39" creationId="{68B27BBA-AE99-4D00-A26E-0B49DA4B37AC}"/>
          </ac:grpSpMkLst>
        </pc:grpChg>
        <pc:picChg chg="del">
          <ac:chgData name="Laura Amy Daīnes" userId="4c6a6cecbfa8f699" providerId="LiveId" clId="{83A65A40-E06C-D046-B3D2-925785DD949D}" dt="2021-03-05T14:56:02.577" v="5567" actId="478"/>
          <ac:picMkLst>
            <pc:docMk/>
            <pc:sldMk cId="3251010796" sldId="341"/>
            <ac:picMk id="3" creationId="{9FE26083-16FD-B94F-8DB9-9054B1617107}"/>
          </ac:picMkLst>
        </pc:picChg>
        <pc:picChg chg="add mod">
          <ac:chgData name="Laura Amy Daīnes" userId="4c6a6cecbfa8f699" providerId="LiveId" clId="{83A65A40-E06C-D046-B3D2-925785DD949D}" dt="2021-03-05T14:56:13.480" v="5574" actId="1076"/>
          <ac:picMkLst>
            <pc:docMk/>
            <pc:sldMk cId="3251010796" sldId="341"/>
            <ac:picMk id="4" creationId="{D36E749C-094D-1145-BA89-6931F04095DF}"/>
          </ac:picMkLst>
        </pc:picChg>
      </pc:sldChg>
      <pc:sldChg chg="addSp delSp modSp add mod ord delDesignElem">
        <pc:chgData name="Laura Amy Daīnes" userId="4c6a6cecbfa8f699" providerId="LiveId" clId="{83A65A40-E06C-D046-B3D2-925785DD949D}" dt="2021-03-07T17:03:42.057" v="8521"/>
        <pc:sldMkLst>
          <pc:docMk/>
          <pc:sldMk cId="2734677079" sldId="342"/>
        </pc:sldMkLst>
        <pc:spChg chg="add del mod">
          <ac:chgData name="Laura Amy Daīnes" userId="4c6a6cecbfa8f699" providerId="LiveId" clId="{83A65A40-E06C-D046-B3D2-925785DD949D}" dt="2021-03-06T14:10:51.866" v="6199" actId="478"/>
          <ac:spMkLst>
            <pc:docMk/>
            <pc:sldMk cId="2734677079" sldId="342"/>
            <ac:spMk id="21" creationId="{5F45F3C1-FD4F-2243-B313-B7ADF61E20E8}"/>
          </ac:spMkLst>
        </pc:spChg>
        <pc:spChg chg="add del">
          <ac:chgData name="Laura Amy Daīnes" userId="4c6a6cecbfa8f699" providerId="LiveId" clId="{83A65A40-E06C-D046-B3D2-925785DD949D}" dt="2021-03-07T17:03:42.057" v="8521"/>
          <ac:spMkLst>
            <pc:docMk/>
            <pc:sldMk cId="2734677079" sldId="342"/>
            <ac:spMk id="22" creationId="{5669AB50-4CAD-4D10-A09A-A0C01AF9E6F6}"/>
          </ac:spMkLst>
        </pc:spChg>
        <pc:spChg chg="del">
          <ac:chgData name="Laura Amy Daīnes" userId="4c6a6cecbfa8f699" providerId="LiveId" clId="{83A65A40-E06C-D046-B3D2-925785DD949D}" dt="2021-03-06T14:05:37.905" v="6096" actId="478"/>
          <ac:spMkLst>
            <pc:docMk/>
            <pc:sldMk cId="2734677079" sldId="342"/>
            <ac:spMk id="23" creationId="{0C3A9C65-87F2-7A46-845A-FD7130F606E0}"/>
          </ac:spMkLst>
        </pc:spChg>
        <pc:spChg chg="add del mod">
          <ac:chgData name="Laura Amy Daīnes" userId="4c6a6cecbfa8f699" providerId="LiveId" clId="{83A65A40-E06C-D046-B3D2-925785DD949D}" dt="2021-03-06T18:07:38.832" v="7018" actId="478"/>
          <ac:spMkLst>
            <pc:docMk/>
            <pc:sldMk cId="2734677079" sldId="342"/>
            <ac:spMk id="28" creationId="{9E890D3B-A597-3749-A619-E1BE8773925D}"/>
          </ac:spMkLst>
        </pc:spChg>
        <pc:spChg chg="add mod">
          <ac:chgData name="Laura Amy Daīnes" userId="4c6a6cecbfa8f699" providerId="LiveId" clId="{83A65A40-E06C-D046-B3D2-925785DD949D}" dt="2021-03-06T18:07:48.695" v="7040" actId="20577"/>
          <ac:spMkLst>
            <pc:docMk/>
            <pc:sldMk cId="2734677079" sldId="342"/>
            <ac:spMk id="29" creationId="{1446B7FE-DF88-724A-AB06-42654D46B807}"/>
          </ac:spMkLst>
        </pc:spChg>
        <pc:grpChg chg="add del">
          <ac:chgData name="Laura Amy Daīnes" userId="4c6a6cecbfa8f699" providerId="LiveId" clId="{83A65A40-E06C-D046-B3D2-925785DD949D}" dt="2021-03-07T17:03:42.057" v="8521"/>
          <ac:grpSpMkLst>
            <pc:docMk/>
            <pc:sldMk cId="2734677079" sldId="342"/>
            <ac:grpSpMk id="13" creationId="{5A992EA8-A2AE-480C-BFF9-7B134643975C}"/>
          </ac:grpSpMkLst>
        </pc:grpChg>
        <pc:grpChg chg="add del">
          <ac:chgData name="Laura Amy Daīnes" userId="4c6a6cecbfa8f699" providerId="LiveId" clId="{83A65A40-E06C-D046-B3D2-925785DD949D}" dt="2021-03-07T17:03:42.057" v="8521"/>
          <ac:grpSpMkLst>
            <pc:docMk/>
            <pc:sldMk cId="2734677079" sldId="342"/>
            <ac:grpSpMk id="24" creationId="{68B27BBA-AE99-4D00-A26E-0B49DA4B37AC}"/>
          </ac:grpSpMkLst>
        </pc:grpChg>
        <pc:picChg chg="add mod">
          <ac:chgData name="Laura Amy Daīnes" userId="4c6a6cecbfa8f699" providerId="LiveId" clId="{83A65A40-E06C-D046-B3D2-925785DD949D}" dt="2021-03-06T19:30:56.080" v="7257" actId="1076"/>
          <ac:picMkLst>
            <pc:docMk/>
            <pc:sldMk cId="2734677079" sldId="342"/>
            <ac:picMk id="3" creationId="{7EC85DEC-FA9E-8543-9FD2-AB1679129A26}"/>
          </ac:picMkLst>
        </pc:picChg>
        <pc:picChg chg="del">
          <ac:chgData name="Laura Amy Daīnes" userId="4c6a6cecbfa8f699" providerId="LiveId" clId="{83A65A40-E06C-D046-B3D2-925785DD949D}" dt="2021-03-05T14:56:44.712" v="5583" actId="478"/>
          <ac:picMkLst>
            <pc:docMk/>
            <pc:sldMk cId="2734677079" sldId="342"/>
            <ac:picMk id="3" creationId="{FF8B6A00-3D44-EF4C-9D45-269573869635}"/>
          </ac:picMkLst>
        </pc:picChg>
        <pc:picChg chg="add del mod">
          <ac:chgData name="Laura Amy Daīnes" userId="4c6a6cecbfa8f699" providerId="LiveId" clId="{83A65A40-E06C-D046-B3D2-925785DD949D}" dt="2021-03-06T19:30:23.279" v="7251" actId="478"/>
          <ac:picMkLst>
            <pc:docMk/>
            <pc:sldMk cId="2734677079" sldId="342"/>
            <ac:picMk id="4" creationId="{73D106D7-2E53-E242-98BC-E45570182447}"/>
          </ac:picMkLst>
        </pc:picChg>
      </pc:sldChg>
      <pc:sldChg chg="addSp delSp modSp add mod ord">
        <pc:chgData name="Laura Amy Daīnes" userId="4c6a6cecbfa8f699" providerId="LiveId" clId="{83A65A40-E06C-D046-B3D2-925785DD949D}" dt="2021-03-10T09:51:05.596" v="9654" actId="20577"/>
        <pc:sldMkLst>
          <pc:docMk/>
          <pc:sldMk cId="4002728886" sldId="343"/>
        </pc:sldMkLst>
        <pc:spChg chg="mod">
          <ac:chgData name="Laura Amy Daīnes" userId="4c6a6cecbfa8f699" providerId="LiveId" clId="{83A65A40-E06C-D046-B3D2-925785DD949D}" dt="2021-03-10T09:51:05.596" v="9654" actId="20577"/>
          <ac:spMkLst>
            <pc:docMk/>
            <pc:sldMk cId="4002728886" sldId="343"/>
            <ac:spMk id="3" creationId="{99FED7C8-9E1B-374F-851A-D2FF8421207C}"/>
          </ac:spMkLst>
        </pc:spChg>
        <pc:spChg chg="add del mod">
          <ac:chgData name="Laura Amy Daīnes" userId="4c6a6cecbfa8f699" providerId="LiveId" clId="{83A65A40-E06C-D046-B3D2-925785DD949D}" dt="2021-03-06T14:06:37.060" v="6118" actId="478"/>
          <ac:spMkLst>
            <pc:docMk/>
            <pc:sldMk cId="4002728886" sldId="343"/>
            <ac:spMk id="4" creationId="{88C9BD61-C213-4145-BCDB-9A3445AAEA5B}"/>
          </ac:spMkLst>
        </pc:spChg>
        <pc:spChg chg="mod">
          <ac:chgData name="Laura Amy Daīnes" userId="4c6a6cecbfa8f699" providerId="LiveId" clId="{83A65A40-E06C-D046-B3D2-925785DD949D}" dt="2021-03-07T17:03:42.057" v="8521"/>
          <ac:spMkLst>
            <pc:docMk/>
            <pc:sldMk cId="4002728886" sldId="343"/>
            <ac:spMk id="5" creationId="{AF7BB492-F951-2B46-9F97-263D5865F45C}"/>
          </ac:spMkLst>
        </pc:spChg>
        <pc:spChg chg="add del mod">
          <ac:chgData name="Laura Amy Daīnes" userId="4c6a6cecbfa8f699" providerId="LiveId" clId="{83A65A40-E06C-D046-B3D2-925785DD949D}" dt="2021-03-06T14:09:01.001" v="6168" actId="478"/>
          <ac:spMkLst>
            <pc:docMk/>
            <pc:sldMk cId="4002728886" sldId="343"/>
            <ac:spMk id="7" creationId="{5506E74E-D00C-3C4C-ABD3-FB64101D423B}"/>
          </ac:spMkLst>
        </pc:spChg>
        <pc:spChg chg="del">
          <ac:chgData name="Laura Amy Daīnes" userId="4c6a6cecbfa8f699" providerId="LiveId" clId="{83A65A40-E06C-D046-B3D2-925785DD949D}" dt="2021-03-06T14:06:34.178" v="6117" actId="478"/>
          <ac:spMkLst>
            <pc:docMk/>
            <pc:sldMk cId="4002728886" sldId="343"/>
            <ac:spMk id="8" creationId="{388245D4-0D99-DB4B-A763-E5F8969F659A}"/>
          </ac:spMkLst>
        </pc:spChg>
        <pc:spChg chg="add del mod">
          <ac:chgData name="Laura Amy Daīnes" userId="4c6a6cecbfa8f699" providerId="LiveId" clId="{83A65A40-E06C-D046-B3D2-925785DD949D}" dt="2021-03-06T14:09:03.287" v="6170" actId="478"/>
          <ac:spMkLst>
            <pc:docMk/>
            <pc:sldMk cId="4002728886" sldId="343"/>
            <ac:spMk id="9" creationId="{F4EC4FEA-620F-5640-A359-015CC9BF41E4}"/>
          </ac:spMkLst>
        </pc:spChg>
        <pc:spChg chg="add mod">
          <ac:chgData name="Laura Amy Daīnes" userId="4c6a6cecbfa8f699" providerId="LiveId" clId="{83A65A40-E06C-D046-B3D2-925785DD949D}" dt="2021-03-06T16:39:28.321" v="6288" actId="20577"/>
          <ac:spMkLst>
            <pc:docMk/>
            <pc:sldMk cId="4002728886" sldId="343"/>
            <ac:spMk id="10" creationId="{226EFA5C-564A-894C-9DF1-30298C102FA7}"/>
          </ac:spMkLst>
        </pc:spChg>
      </pc:sldChg>
      <pc:sldChg chg="addSp delSp modSp add mod ord delDesignElem">
        <pc:chgData name="Laura Amy Daīnes" userId="4c6a6cecbfa8f699" providerId="LiveId" clId="{83A65A40-E06C-D046-B3D2-925785DD949D}" dt="2021-03-10T11:19:11.395" v="9965" actId="1076"/>
        <pc:sldMkLst>
          <pc:docMk/>
          <pc:sldMk cId="413083288" sldId="344"/>
        </pc:sldMkLst>
        <pc:spChg chg="add del mod">
          <ac:chgData name="Laura Amy Daīnes" userId="4c6a6cecbfa8f699" providerId="LiveId" clId="{83A65A40-E06C-D046-B3D2-925785DD949D}" dt="2021-03-06T14:11:06.140" v="6205" actId="478"/>
          <ac:spMkLst>
            <pc:docMk/>
            <pc:sldMk cId="413083288" sldId="344"/>
            <ac:spMk id="21" creationId="{51178C40-DBCA-3846-8568-DF1949CA3DA5}"/>
          </ac:spMkLst>
        </pc:spChg>
        <pc:spChg chg="add del">
          <ac:chgData name="Laura Amy Daīnes" userId="4c6a6cecbfa8f699" providerId="LiveId" clId="{83A65A40-E06C-D046-B3D2-925785DD949D}" dt="2021-03-07T17:03:42.057" v="8521"/>
          <ac:spMkLst>
            <pc:docMk/>
            <pc:sldMk cId="413083288" sldId="344"/>
            <ac:spMk id="22" creationId="{5669AB50-4CAD-4D10-A09A-A0C01AF9E6F6}"/>
          </ac:spMkLst>
        </pc:spChg>
        <pc:spChg chg="del">
          <ac:chgData name="Laura Amy Daīnes" userId="4c6a6cecbfa8f699" providerId="LiveId" clId="{83A65A40-E06C-D046-B3D2-925785DD949D}" dt="2021-03-06T14:05:49.144" v="6100" actId="478"/>
          <ac:spMkLst>
            <pc:docMk/>
            <pc:sldMk cId="413083288" sldId="344"/>
            <ac:spMk id="23" creationId="{0C3A9C65-87F2-7A46-845A-FD7130F606E0}"/>
          </ac:spMkLst>
        </pc:spChg>
        <pc:spChg chg="add del mod">
          <ac:chgData name="Laura Amy Daīnes" userId="4c6a6cecbfa8f699" providerId="LiveId" clId="{83A65A40-E06C-D046-B3D2-925785DD949D}" dt="2021-03-06T19:35:19.452" v="7279" actId="478"/>
          <ac:spMkLst>
            <pc:docMk/>
            <pc:sldMk cId="413083288" sldId="344"/>
            <ac:spMk id="28" creationId="{FBD4B612-C1DB-F541-A502-999A48CF6071}"/>
          </ac:spMkLst>
        </pc:spChg>
        <pc:spChg chg="add mod">
          <ac:chgData name="Laura Amy Daīnes" userId="4c6a6cecbfa8f699" providerId="LiveId" clId="{83A65A40-E06C-D046-B3D2-925785DD949D}" dt="2021-03-07T16:36:48.861" v="7955" actId="20577"/>
          <ac:spMkLst>
            <pc:docMk/>
            <pc:sldMk cId="413083288" sldId="344"/>
            <ac:spMk id="29" creationId="{ECC172CA-882B-2847-9B86-86DD033643A6}"/>
          </ac:spMkLst>
        </pc:spChg>
        <pc:grpChg chg="add del">
          <ac:chgData name="Laura Amy Daīnes" userId="4c6a6cecbfa8f699" providerId="LiveId" clId="{83A65A40-E06C-D046-B3D2-925785DD949D}" dt="2021-03-07T17:03:42.057" v="8521"/>
          <ac:grpSpMkLst>
            <pc:docMk/>
            <pc:sldMk cId="413083288" sldId="344"/>
            <ac:grpSpMk id="13" creationId="{5A992EA8-A2AE-480C-BFF9-7B134643975C}"/>
          </ac:grpSpMkLst>
        </pc:grpChg>
        <pc:grpChg chg="add del">
          <ac:chgData name="Laura Amy Daīnes" userId="4c6a6cecbfa8f699" providerId="LiveId" clId="{83A65A40-E06C-D046-B3D2-925785DD949D}" dt="2021-03-07T17:03:42.057" v="8521"/>
          <ac:grpSpMkLst>
            <pc:docMk/>
            <pc:sldMk cId="413083288" sldId="344"/>
            <ac:grpSpMk id="24" creationId="{68B27BBA-AE99-4D00-A26E-0B49DA4B37AC}"/>
          </ac:grpSpMkLst>
        </pc:grpChg>
        <pc:picChg chg="del">
          <ac:chgData name="Laura Amy Daīnes" userId="4c6a6cecbfa8f699" providerId="LiveId" clId="{83A65A40-E06C-D046-B3D2-925785DD949D}" dt="2021-03-05T15:25:26.796" v="5608" actId="478"/>
          <ac:picMkLst>
            <pc:docMk/>
            <pc:sldMk cId="413083288" sldId="344"/>
            <ac:picMk id="3" creationId="{429010B5-DC8B-3841-B881-7C6247D666FE}"/>
          </ac:picMkLst>
        </pc:picChg>
        <pc:picChg chg="add del mod">
          <ac:chgData name="Laura Amy Daīnes" userId="4c6a6cecbfa8f699" providerId="LiveId" clId="{83A65A40-E06C-D046-B3D2-925785DD949D}" dt="2021-03-10T09:52:33.763" v="9661" actId="478"/>
          <ac:picMkLst>
            <pc:docMk/>
            <pc:sldMk cId="413083288" sldId="344"/>
            <ac:picMk id="3" creationId="{823B6CC5-8AED-2043-98BF-DED427D2B142}"/>
          </ac:picMkLst>
        </pc:picChg>
        <pc:picChg chg="add del mod">
          <ac:chgData name="Laura Amy Daīnes" userId="4c6a6cecbfa8f699" providerId="LiveId" clId="{83A65A40-E06C-D046-B3D2-925785DD949D}" dt="2021-03-06T19:35:56.306" v="7337" actId="478"/>
          <ac:picMkLst>
            <pc:docMk/>
            <pc:sldMk cId="413083288" sldId="344"/>
            <ac:picMk id="4" creationId="{0370C2CF-D5E1-C741-859C-243DCAFE5238}"/>
          </ac:picMkLst>
        </pc:picChg>
        <pc:picChg chg="add del mod">
          <ac:chgData name="Laura Amy Daīnes" userId="4c6a6cecbfa8f699" providerId="LiveId" clId="{83A65A40-E06C-D046-B3D2-925785DD949D}" dt="2021-03-10T11:17:50.581" v="9956" actId="478"/>
          <ac:picMkLst>
            <pc:docMk/>
            <pc:sldMk cId="413083288" sldId="344"/>
            <ac:picMk id="4" creationId="{6EA04EE0-6589-6740-ABC7-A5C10D970416}"/>
          </ac:picMkLst>
        </pc:picChg>
        <pc:picChg chg="add mod">
          <ac:chgData name="Laura Amy Daīnes" userId="4c6a6cecbfa8f699" providerId="LiveId" clId="{83A65A40-E06C-D046-B3D2-925785DD949D}" dt="2021-03-10T11:19:11.395" v="9965" actId="1076"/>
          <ac:picMkLst>
            <pc:docMk/>
            <pc:sldMk cId="413083288" sldId="344"/>
            <ac:picMk id="7" creationId="{B515929E-5B16-224E-9068-8BDB8F7D6B96}"/>
          </ac:picMkLst>
        </pc:picChg>
      </pc:sldChg>
      <pc:sldChg chg="addSp delSp modSp add mod ord">
        <pc:chgData name="Laura Amy Daīnes" userId="4c6a6cecbfa8f699" providerId="LiveId" clId="{83A65A40-E06C-D046-B3D2-925785DD949D}" dt="2021-03-10T11:20:37.141" v="9969"/>
        <pc:sldMkLst>
          <pc:docMk/>
          <pc:sldMk cId="369013236" sldId="345"/>
        </pc:sldMkLst>
        <pc:spChg chg="mod">
          <ac:chgData name="Laura Amy Daīnes" userId="4c6a6cecbfa8f699" providerId="LiveId" clId="{83A65A40-E06C-D046-B3D2-925785DD949D}" dt="2021-03-10T11:20:37.141" v="9969"/>
          <ac:spMkLst>
            <pc:docMk/>
            <pc:sldMk cId="369013236" sldId="345"/>
            <ac:spMk id="3" creationId="{99FED7C8-9E1B-374F-851A-D2FF8421207C}"/>
          </ac:spMkLst>
        </pc:spChg>
        <pc:spChg chg="add del mod">
          <ac:chgData name="Laura Amy Daīnes" userId="4c6a6cecbfa8f699" providerId="LiveId" clId="{83A65A40-E06C-D046-B3D2-925785DD949D}" dt="2021-03-06T14:06:43.006" v="6121" actId="478"/>
          <ac:spMkLst>
            <pc:docMk/>
            <pc:sldMk cId="369013236" sldId="345"/>
            <ac:spMk id="4" creationId="{8E464A73-2772-2842-BF6E-243AC954AC03}"/>
          </ac:spMkLst>
        </pc:spChg>
        <pc:spChg chg="mod">
          <ac:chgData name="Laura Amy Daīnes" userId="4c6a6cecbfa8f699" providerId="LiveId" clId="{83A65A40-E06C-D046-B3D2-925785DD949D}" dt="2021-03-07T17:03:42.057" v="8521"/>
          <ac:spMkLst>
            <pc:docMk/>
            <pc:sldMk cId="369013236" sldId="345"/>
            <ac:spMk id="5" creationId="{AF7BB492-F951-2B46-9F97-263D5865F45C}"/>
          </ac:spMkLst>
        </pc:spChg>
        <pc:spChg chg="add del mod">
          <ac:chgData name="Laura Amy Daīnes" userId="4c6a6cecbfa8f699" providerId="LiveId" clId="{83A65A40-E06C-D046-B3D2-925785DD949D}" dt="2021-03-06T14:09:09.131" v="6171" actId="478"/>
          <ac:spMkLst>
            <pc:docMk/>
            <pc:sldMk cId="369013236" sldId="345"/>
            <ac:spMk id="7" creationId="{958839FC-DF35-AF41-8654-6D51727C532A}"/>
          </ac:spMkLst>
        </pc:spChg>
        <pc:spChg chg="del">
          <ac:chgData name="Laura Amy Daīnes" userId="4c6a6cecbfa8f699" providerId="LiveId" clId="{83A65A40-E06C-D046-B3D2-925785DD949D}" dt="2021-03-06T14:06:41.590" v="6120" actId="478"/>
          <ac:spMkLst>
            <pc:docMk/>
            <pc:sldMk cId="369013236" sldId="345"/>
            <ac:spMk id="8" creationId="{388245D4-0D99-DB4B-A763-E5F8969F659A}"/>
          </ac:spMkLst>
        </pc:spChg>
        <pc:spChg chg="add del mod">
          <ac:chgData name="Laura Amy Daīnes" userId="4c6a6cecbfa8f699" providerId="LiveId" clId="{83A65A40-E06C-D046-B3D2-925785DD949D}" dt="2021-03-06T14:09:12.713" v="6173" actId="478"/>
          <ac:spMkLst>
            <pc:docMk/>
            <pc:sldMk cId="369013236" sldId="345"/>
            <ac:spMk id="9" creationId="{5AAD0511-6297-8B48-A071-F3B86DAB4926}"/>
          </ac:spMkLst>
        </pc:spChg>
        <pc:spChg chg="add mod">
          <ac:chgData name="Laura Amy Daīnes" userId="4c6a6cecbfa8f699" providerId="LiveId" clId="{83A65A40-E06C-D046-B3D2-925785DD949D}" dt="2021-03-07T15:39:03.126" v="7630" actId="14100"/>
          <ac:spMkLst>
            <pc:docMk/>
            <pc:sldMk cId="369013236" sldId="345"/>
            <ac:spMk id="10" creationId="{3A9F5E2F-1A6C-1046-9FDD-AE48F02E74E0}"/>
          </ac:spMkLst>
        </pc:spChg>
      </pc:sldChg>
      <pc:sldChg chg="addSp delSp modSp add del mod">
        <pc:chgData name="Laura Amy Daīnes" userId="4c6a6cecbfa8f699" providerId="LiveId" clId="{83A65A40-E06C-D046-B3D2-925785DD949D}" dt="2021-03-07T16:16:07.660" v="7635" actId="2696"/>
        <pc:sldMkLst>
          <pc:docMk/>
          <pc:sldMk cId="3688542751" sldId="346"/>
        </pc:sldMkLst>
        <pc:spChg chg="add del mod">
          <ac:chgData name="Laura Amy Daīnes" userId="4c6a6cecbfa8f699" providerId="LiveId" clId="{83A65A40-E06C-D046-B3D2-925785DD949D}" dt="2021-03-06T14:11:13.099" v="6207" actId="478"/>
          <ac:spMkLst>
            <pc:docMk/>
            <pc:sldMk cId="3688542751" sldId="346"/>
            <ac:spMk id="21" creationId="{3D24C662-50B3-9B41-A3BE-279EA8AED5E9}"/>
          </ac:spMkLst>
        </pc:spChg>
        <pc:spChg chg="del">
          <ac:chgData name="Laura Amy Daīnes" userId="4c6a6cecbfa8f699" providerId="LiveId" clId="{83A65A40-E06C-D046-B3D2-925785DD949D}" dt="2021-03-06T14:05:57.230" v="6103" actId="478"/>
          <ac:spMkLst>
            <pc:docMk/>
            <pc:sldMk cId="3688542751" sldId="346"/>
            <ac:spMk id="23" creationId="{0C3A9C65-87F2-7A46-845A-FD7130F606E0}"/>
          </ac:spMkLst>
        </pc:spChg>
        <pc:spChg chg="add mod">
          <ac:chgData name="Laura Amy Daīnes" userId="4c6a6cecbfa8f699" providerId="LiveId" clId="{83A65A40-E06C-D046-B3D2-925785DD949D}" dt="2021-03-06T14:11:14.008" v="6208"/>
          <ac:spMkLst>
            <pc:docMk/>
            <pc:sldMk cId="3688542751" sldId="346"/>
            <ac:spMk id="28" creationId="{93EC1D15-143B-6843-BABE-C4816CFDD91A}"/>
          </ac:spMkLst>
        </pc:spChg>
        <pc:picChg chg="add mod">
          <ac:chgData name="Laura Amy Daīnes" userId="4c6a6cecbfa8f699" providerId="LiveId" clId="{83A65A40-E06C-D046-B3D2-925785DD949D}" dt="2021-03-06T14:05:59.305" v="6105" actId="1076"/>
          <ac:picMkLst>
            <pc:docMk/>
            <pc:sldMk cId="3688542751" sldId="346"/>
            <ac:picMk id="3" creationId="{204AE514-0482-B840-95FB-A39054964811}"/>
          </ac:picMkLst>
        </pc:picChg>
        <pc:picChg chg="del">
          <ac:chgData name="Laura Amy Daīnes" userId="4c6a6cecbfa8f699" providerId="LiveId" clId="{83A65A40-E06C-D046-B3D2-925785DD949D}" dt="2021-03-05T15:31:09.965" v="5645" actId="478"/>
          <ac:picMkLst>
            <pc:docMk/>
            <pc:sldMk cId="3688542751" sldId="346"/>
            <ac:picMk id="4" creationId="{0370C2CF-D5E1-C741-859C-243DCAFE5238}"/>
          </ac:picMkLst>
        </pc:picChg>
      </pc:sldChg>
      <pc:sldChg chg="addSp delSp modSp add mod ord">
        <pc:chgData name="Laura Amy Daīnes" userId="4c6a6cecbfa8f699" providerId="LiveId" clId="{83A65A40-E06C-D046-B3D2-925785DD949D}" dt="2021-03-12T08:22:53.535" v="10145"/>
        <pc:sldMkLst>
          <pc:docMk/>
          <pc:sldMk cId="3834040346" sldId="347"/>
        </pc:sldMkLst>
        <pc:spChg chg="del mod">
          <ac:chgData name="Laura Amy Daīnes" userId="4c6a6cecbfa8f699" providerId="LiveId" clId="{83A65A40-E06C-D046-B3D2-925785DD949D}" dt="2021-03-07T16:17:01.703" v="7638" actId="478"/>
          <ac:spMkLst>
            <pc:docMk/>
            <pc:sldMk cId="3834040346" sldId="347"/>
            <ac:spMk id="3" creationId="{99FED7C8-9E1B-374F-851A-D2FF8421207C}"/>
          </ac:spMkLst>
        </pc:spChg>
        <pc:spChg chg="add del mod">
          <ac:chgData name="Laura Amy Daīnes" userId="4c6a6cecbfa8f699" providerId="LiveId" clId="{83A65A40-E06C-D046-B3D2-925785DD949D}" dt="2021-03-06T14:06:49.110" v="6124" actId="478"/>
          <ac:spMkLst>
            <pc:docMk/>
            <pc:sldMk cId="3834040346" sldId="347"/>
            <ac:spMk id="4" creationId="{1D047D81-AA5D-8443-8504-2CE0098B026D}"/>
          </ac:spMkLst>
        </pc:spChg>
        <pc:spChg chg="add del mod">
          <ac:chgData name="Laura Amy Daīnes" userId="4c6a6cecbfa8f699" providerId="LiveId" clId="{83A65A40-E06C-D046-B3D2-925785DD949D}" dt="2021-03-07T16:17:03.196" v="7639" actId="478"/>
          <ac:spMkLst>
            <pc:docMk/>
            <pc:sldMk cId="3834040346" sldId="347"/>
            <ac:spMk id="4" creationId="{8633D81D-9434-8E4B-8B19-9030A0CDA047}"/>
          </ac:spMkLst>
        </pc:spChg>
        <pc:spChg chg="mod">
          <ac:chgData name="Laura Amy Daīnes" userId="4c6a6cecbfa8f699" providerId="LiveId" clId="{83A65A40-E06C-D046-B3D2-925785DD949D}" dt="2021-03-07T17:03:42.057" v="8521"/>
          <ac:spMkLst>
            <pc:docMk/>
            <pc:sldMk cId="3834040346" sldId="347"/>
            <ac:spMk id="5" creationId="{AF7BB492-F951-2B46-9F97-263D5865F45C}"/>
          </ac:spMkLst>
        </pc:spChg>
        <pc:spChg chg="add del mod">
          <ac:chgData name="Laura Amy Daīnes" userId="4c6a6cecbfa8f699" providerId="LiveId" clId="{83A65A40-E06C-D046-B3D2-925785DD949D}" dt="2021-03-06T14:09:16.851" v="6174" actId="478"/>
          <ac:spMkLst>
            <pc:docMk/>
            <pc:sldMk cId="3834040346" sldId="347"/>
            <ac:spMk id="7" creationId="{66EB6A03-A3CC-0B44-A6B1-5F197BFF8DB7}"/>
          </ac:spMkLst>
        </pc:spChg>
        <pc:spChg chg="add mod">
          <ac:chgData name="Laura Amy Daīnes" userId="4c6a6cecbfa8f699" providerId="LiveId" clId="{83A65A40-E06C-D046-B3D2-925785DD949D}" dt="2021-03-12T08:22:53.535" v="10145"/>
          <ac:spMkLst>
            <pc:docMk/>
            <pc:sldMk cId="3834040346" sldId="347"/>
            <ac:spMk id="7" creationId="{E179399C-7396-F54C-A079-ADB613BE6277}"/>
          </ac:spMkLst>
        </pc:spChg>
        <pc:spChg chg="del">
          <ac:chgData name="Laura Amy Daīnes" userId="4c6a6cecbfa8f699" providerId="LiveId" clId="{83A65A40-E06C-D046-B3D2-925785DD949D}" dt="2021-03-06T14:06:47.728" v="6123" actId="478"/>
          <ac:spMkLst>
            <pc:docMk/>
            <pc:sldMk cId="3834040346" sldId="347"/>
            <ac:spMk id="8" creationId="{388245D4-0D99-DB4B-A763-E5F8969F659A}"/>
          </ac:spMkLst>
        </pc:spChg>
        <pc:spChg chg="add del mod">
          <ac:chgData name="Laura Amy Daīnes" userId="4c6a6cecbfa8f699" providerId="LiveId" clId="{83A65A40-E06C-D046-B3D2-925785DD949D}" dt="2021-03-06T14:09:19.384" v="6176" actId="478"/>
          <ac:spMkLst>
            <pc:docMk/>
            <pc:sldMk cId="3834040346" sldId="347"/>
            <ac:spMk id="9" creationId="{007A4404-53AB-674E-9C02-2FD9A3DB1956}"/>
          </ac:spMkLst>
        </pc:spChg>
        <pc:spChg chg="add mod">
          <ac:chgData name="Laura Amy Daīnes" userId="4c6a6cecbfa8f699" providerId="LiveId" clId="{83A65A40-E06C-D046-B3D2-925785DD949D}" dt="2021-03-06T16:40:32.147" v="6400" actId="1076"/>
          <ac:spMkLst>
            <pc:docMk/>
            <pc:sldMk cId="3834040346" sldId="347"/>
            <ac:spMk id="10" creationId="{822C16E2-75F5-054D-8743-8073ED389EA0}"/>
          </ac:spMkLst>
        </pc:spChg>
      </pc:sldChg>
      <pc:sldChg chg="addSp delSp modSp add mod ord delDesignElem">
        <pc:chgData name="Laura Amy Daīnes" userId="4c6a6cecbfa8f699" providerId="LiveId" clId="{83A65A40-E06C-D046-B3D2-925785DD949D}" dt="2021-03-10T11:21:56.635" v="9977" actId="1076"/>
        <pc:sldMkLst>
          <pc:docMk/>
          <pc:sldMk cId="3874599921" sldId="348"/>
        </pc:sldMkLst>
        <pc:spChg chg="add mod">
          <ac:chgData name="Laura Amy Daīnes" userId="4c6a6cecbfa8f699" providerId="LiveId" clId="{83A65A40-E06C-D046-B3D2-925785DD949D}" dt="2021-03-07T16:36:35.059" v="7941" actId="20577"/>
          <ac:spMkLst>
            <pc:docMk/>
            <pc:sldMk cId="3874599921" sldId="348"/>
            <ac:spMk id="21" creationId="{2D2A2B1F-19B1-F445-A11B-F9E860F83407}"/>
          </ac:spMkLst>
        </pc:spChg>
        <pc:spChg chg="add del mod">
          <ac:chgData name="Laura Amy Daīnes" userId="4c6a6cecbfa8f699" providerId="LiveId" clId="{83A65A40-E06C-D046-B3D2-925785DD949D}" dt="2021-03-06T14:11:19.067" v="6209" actId="478"/>
          <ac:spMkLst>
            <pc:docMk/>
            <pc:sldMk cId="3874599921" sldId="348"/>
            <ac:spMk id="21" creationId="{700168B3-EB64-2E4A-B6D2-9AE4AFD8B511}"/>
          </ac:spMkLst>
        </pc:spChg>
        <pc:spChg chg="add del">
          <ac:chgData name="Laura Amy Daīnes" userId="4c6a6cecbfa8f699" providerId="LiveId" clId="{83A65A40-E06C-D046-B3D2-925785DD949D}" dt="2021-03-07T17:03:42.057" v="8521"/>
          <ac:spMkLst>
            <pc:docMk/>
            <pc:sldMk cId="3874599921" sldId="348"/>
            <ac:spMk id="22" creationId="{5669AB50-4CAD-4D10-A09A-A0C01AF9E6F6}"/>
          </ac:spMkLst>
        </pc:spChg>
        <pc:spChg chg="del">
          <ac:chgData name="Laura Amy Daīnes" userId="4c6a6cecbfa8f699" providerId="LiveId" clId="{83A65A40-E06C-D046-B3D2-925785DD949D}" dt="2021-03-06T14:06:06.623" v="6109" actId="478"/>
          <ac:spMkLst>
            <pc:docMk/>
            <pc:sldMk cId="3874599921" sldId="348"/>
            <ac:spMk id="23" creationId="{0C3A9C65-87F2-7A46-845A-FD7130F606E0}"/>
          </ac:spMkLst>
        </pc:spChg>
        <pc:spChg chg="add del mod">
          <ac:chgData name="Laura Amy Daīnes" userId="4c6a6cecbfa8f699" providerId="LiveId" clId="{83A65A40-E06C-D046-B3D2-925785DD949D}" dt="2021-03-07T16:23:01.026" v="7719" actId="478"/>
          <ac:spMkLst>
            <pc:docMk/>
            <pc:sldMk cId="3874599921" sldId="348"/>
            <ac:spMk id="28" creationId="{EA5CB78D-77FE-9E40-BF49-1C4F907F9415}"/>
          </ac:spMkLst>
        </pc:spChg>
        <pc:grpChg chg="add del">
          <ac:chgData name="Laura Amy Daīnes" userId="4c6a6cecbfa8f699" providerId="LiveId" clId="{83A65A40-E06C-D046-B3D2-925785DD949D}" dt="2021-03-07T17:03:42.057" v="8521"/>
          <ac:grpSpMkLst>
            <pc:docMk/>
            <pc:sldMk cId="3874599921" sldId="348"/>
            <ac:grpSpMk id="13" creationId="{5A992EA8-A2AE-480C-BFF9-7B134643975C}"/>
          </ac:grpSpMkLst>
        </pc:grpChg>
        <pc:grpChg chg="add del">
          <ac:chgData name="Laura Amy Daīnes" userId="4c6a6cecbfa8f699" providerId="LiveId" clId="{83A65A40-E06C-D046-B3D2-925785DD949D}" dt="2021-03-07T17:03:42.057" v="8521"/>
          <ac:grpSpMkLst>
            <pc:docMk/>
            <pc:sldMk cId="3874599921" sldId="348"/>
            <ac:grpSpMk id="24" creationId="{68B27BBA-AE99-4D00-A26E-0B49DA4B37AC}"/>
          </ac:grpSpMkLst>
        </pc:grpChg>
        <pc:picChg chg="del">
          <ac:chgData name="Laura Amy Daīnes" userId="4c6a6cecbfa8f699" providerId="LiveId" clId="{83A65A40-E06C-D046-B3D2-925785DD949D}" dt="2021-03-05T15:38:42.415" v="5679" actId="478"/>
          <ac:picMkLst>
            <pc:docMk/>
            <pc:sldMk cId="3874599921" sldId="348"/>
            <ac:picMk id="3" creationId="{204AE514-0482-B840-95FB-A39054964811}"/>
          </ac:picMkLst>
        </pc:picChg>
        <pc:picChg chg="add del mod">
          <ac:chgData name="Laura Amy Daīnes" userId="4c6a6cecbfa8f699" providerId="LiveId" clId="{83A65A40-E06C-D046-B3D2-925785DD949D}" dt="2021-03-10T11:21:20.167" v="9972" actId="478"/>
          <ac:picMkLst>
            <pc:docMk/>
            <pc:sldMk cId="3874599921" sldId="348"/>
            <ac:picMk id="3" creationId="{90300212-F9D2-DF44-8314-6C6032656994}"/>
          </ac:picMkLst>
        </pc:picChg>
        <pc:picChg chg="add del mod">
          <ac:chgData name="Laura Amy Daīnes" userId="4c6a6cecbfa8f699" providerId="LiveId" clId="{83A65A40-E06C-D046-B3D2-925785DD949D}" dt="2021-03-07T16:35:27.636" v="7920" actId="478"/>
          <ac:picMkLst>
            <pc:docMk/>
            <pc:sldMk cId="3874599921" sldId="348"/>
            <ac:picMk id="4" creationId="{40BB943C-57C1-0749-91EB-A3BC1FA380BB}"/>
          </ac:picMkLst>
        </pc:picChg>
        <pc:picChg chg="add mod">
          <ac:chgData name="Laura Amy Daīnes" userId="4c6a6cecbfa8f699" providerId="LiveId" clId="{83A65A40-E06C-D046-B3D2-925785DD949D}" dt="2021-03-10T11:21:56.635" v="9977" actId="1076"/>
          <ac:picMkLst>
            <pc:docMk/>
            <pc:sldMk cId="3874599921" sldId="348"/>
            <ac:picMk id="4" creationId="{4264D73B-3102-244E-A927-9DFBF0D1A17E}"/>
          </ac:picMkLst>
        </pc:picChg>
      </pc:sldChg>
      <pc:sldChg chg="addSp delSp modSp add del mod">
        <pc:chgData name="Laura Amy Daīnes" userId="4c6a6cecbfa8f699" providerId="LiveId" clId="{83A65A40-E06C-D046-B3D2-925785DD949D}" dt="2021-03-06T19:32:34.016" v="7261" actId="2696"/>
        <pc:sldMkLst>
          <pc:docMk/>
          <pc:sldMk cId="951064193" sldId="349"/>
        </pc:sldMkLst>
        <pc:picChg chg="add mod">
          <ac:chgData name="Laura Amy Daīnes" userId="4c6a6cecbfa8f699" providerId="LiveId" clId="{83A65A40-E06C-D046-B3D2-925785DD949D}" dt="2021-03-06T18:11:55.227" v="7066" actId="1076"/>
          <ac:picMkLst>
            <pc:docMk/>
            <pc:sldMk cId="951064193" sldId="349"/>
            <ac:picMk id="3" creationId="{1922DBE5-7FDC-7249-9586-326C707AFFFC}"/>
          </ac:picMkLst>
        </pc:picChg>
        <pc:picChg chg="del">
          <ac:chgData name="Laura Amy Daīnes" userId="4c6a6cecbfa8f699" providerId="LiveId" clId="{83A65A40-E06C-D046-B3D2-925785DD949D}" dt="2021-03-06T18:08:16.847" v="7043" actId="478"/>
          <ac:picMkLst>
            <pc:docMk/>
            <pc:sldMk cId="951064193" sldId="349"/>
            <ac:picMk id="4" creationId="{73D106D7-2E53-E242-98BC-E45570182447}"/>
          </ac:picMkLst>
        </pc:picChg>
      </pc:sldChg>
      <pc:sldChg chg="delSp add del mod ord">
        <pc:chgData name="Laura Amy Daīnes" userId="4c6a6cecbfa8f699" providerId="LiveId" clId="{83A65A40-E06C-D046-B3D2-925785DD949D}" dt="2021-03-06T18:11:47.605" v="7064" actId="2696"/>
        <pc:sldMkLst>
          <pc:docMk/>
          <pc:sldMk cId="3981104334" sldId="350"/>
        </pc:sldMkLst>
        <pc:picChg chg="del">
          <ac:chgData name="Laura Amy Daīnes" userId="4c6a6cecbfa8f699" providerId="LiveId" clId="{83A65A40-E06C-D046-B3D2-925785DD949D}" dt="2021-03-06T18:08:18.922" v="7044" actId="478"/>
          <ac:picMkLst>
            <pc:docMk/>
            <pc:sldMk cId="3981104334" sldId="350"/>
            <ac:picMk id="4" creationId="{73D106D7-2E53-E242-98BC-E45570182447}"/>
          </ac:picMkLst>
        </pc:picChg>
      </pc:sldChg>
      <pc:sldChg chg="addSp delSp modSp add mod ord">
        <pc:chgData name="Laura Amy Daīnes" userId="4c6a6cecbfa8f699" providerId="LiveId" clId="{83A65A40-E06C-D046-B3D2-925785DD949D}" dt="2021-03-10T11:09:44.871" v="9947" actId="20577"/>
        <pc:sldMkLst>
          <pc:docMk/>
          <pc:sldMk cId="745872623" sldId="351"/>
        </pc:sldMkLst>
        <pc:spChg chg="mod">
          <ac:chgData name="Laura Amy Daīnes" userId="4c6a6cecbfa8f699" providerId="LiveId" clId="{83A65A40-E06C-D046-B3D2-925785DD949D}" dt="2021-03-10T11:09:44.871" v="9947" actId="20577"/>
          <ac:spMkLst>
            <pc:docMk/>
            <pc:sldMk cId="745872623" sldId="351"/>
            <ac:spMk id="3" creationId="{99FED7C8-9E1B-374F-851A-D2FF8421207C}"/>
          </ac:spMkLst>
        </pc:spChg>
        <pc:spChg chg="add del mod">
          <ac:chgData name="Laura Amy Daīnes" userId="4c6a6cecbfa8f699" providerId="LiveId" clId="{83A65A40-E06C-D046-B3D2-925785DD949D}" dt="2021-03-07T14:08:31.577" v="7359"/>
          <ac:spMkLst>
            <pc:docMk/>
            <pc:sldMk cId="745872623" sldId="351"/>
            <ac:spMk id="4" creationId="{DE295C7B-A36B-334B-8048-5F6C2814FBC2}"/>
          </ac:spMkLst>
        </pc:spChg>
        <pc:spChg chg="mod">
          <ac:chgData name="Laura Amy Daīnes" userId="4c6a6cecbfa8f699" providerId="LiveId" clId="{83A65A40-E06C-D046-B3D2-925785DD949D}" dt="2021-03-07T17:03:42.057" v="8521"/>
          <ac:spMkLst>
            <pc:docMk/>
            <pc:sldMk cId="745872623" sldId="351"/>
            <ac:spMk id="5" creationId="{AF7BB492-F951-2B46-9F97-263D5865F45C}"/>
          </ac:spMkLst>
        </pc:spChg>
        <pc:graphicFrameChg chg="add del mod">
          <ac:chgData name="Laura Amy Daīnes" userId="4c6a6cecbfa8f699" providerId="LiveId" clId="{83A65A40-E06C-D046-B3D2-925785DD949D}" dt="2021-03-07T14:08:31.577" v="7359"/>
          <ac:graphicFrameMkLst>
            <pc:docMk/>
            <pc:sldMk cId="745872623" sldId="351"/>
            <ac:graphicFrameMk id="2" creationId="{6F932D11-C312-EC44-AA32-9E8FD86DB270}"/>
          </ac:graphicFrameMkLst>
        </pc:graphicFrameChg>
      </pc:sldChg>
      <pc:sldChg chg="addSp delSp modSp add mod">
        <pc:chgData name="Laura Amy Daīnes" userId="4c6a6cecbfa8f699" providerId="LiveId" clId="{83A65A40-E06C-D046-B3D2-925785DD949D}" dt="2021-03-10T11:17:17.341" v="9955"/>
        <pc:sldMkLst>
          <pc:docMk/>
          <pc:sldMk cId="4004485607" sldId="352"/>
        </pc:sldMkLst>
        <pc:spChg chg="mod">
          <ac:chgData name="Laura Amy Daīnes" userId="4c6a6cecbfa8f699" providerId="LiveId" clId="{83A65A40-E06C-D046-B3D2-925785DD949D}" dt="2021-03-10T11:17:17.341" v="9955"/>
          <ac:spMkLst>
            <pc:docMk/>
            <pc:sldMk cId="4004485607" sldId="352"/>
            <ac:spMk id="3" creationId="{99FED7C8-9E1B-374F-851A-D2FF8421207C}"/>
          </ac:spMkLst>
        </pc:spChg>
        <pc:spChg chg="add del mod">
          <ac:chgData name="Laura Amy Daīnes" userId="4c6a6cecbfa8f699" providerId="LiveId" clId="{83A65A40-E06C-D046-B3D2-925785DD949D}" dt="2021-03-10T09:52:08.918" v="9657"/>
          <ac:spMkLst>
            <pc:docMk/>
            <pc:sldMk cId="4004485607" sldId="352"/>
            <ac:spMk id="4" creationId="{9B31C387-0629-8746-B6EC-A402D0BE0E7C}"/>
          </ac:spMkLst>
        </pc:spChg>
        <pc:spChg chg="mod">
          <ac:chgData name="Laura Amy Daīnes" userId="4c6a6cecbfa8f699" providerId="LiveId" clId="{83A65A40-E06C-D046-B3D2-925785DD949D}" dt="2021-03-07T17:03:42.057" v="8521"/>
          <ac:spMkLst>
            <pc:docMk/>
            <pc:sldMk cId="4004485607" sldId="352"/>
            <ac:spMk id="5" creationId="{AF7BB492-F951-2B46-9F97-263D5865F45C}"/>
          </ac:spMkLst>
        </pc:spChg>
        <pc:spChg chg="add del mod">
          <ac:chgData name="Laura Amy Daīnes" userId="4c6a6cecbfa8f699" providerId="LiveId" clId="{83A65A40-E06C-D046-B3D2-925785DD949D}" dt="2021-03-10T11:17:04.928" v="9953"/>
          <ac:spMkLst>
            <pc:docMk/>
            <pc:sldMk cId="4004485607" sldId="352"/>
            <ac:spMk id="7" creationId="{05CF58DF-B05A-E84B-BCD2-29D2D0751279}"/>
          </ac:spMkLst>
        </pc:spChg>
        <pc:graphicFrameChg chg="add del mod">
          <ac:chgData name="Laura Amy Daīnes" userId="4c6a6cecbfa8f699" providerId="LiveId" clId="{83A65A40-E06C-D046-B3D2-925785DD949D}" dt="2021-03-10T09:52:08.918" v="9657"/>
          <ac:graphicFrameMkLst>
            <pc:docMk/>
            <pc:sldMk cId="4004485607" sldId="352"/>
            <ac:graphicFrameMk id="2" creationId="{BDDE8656-7984-1F49-9E5B-1EC84C16E07A}"/>
          </ac:graphicFrameMkLst>
        </pc:graphicFrameChg>
        <pc:graphicFrameChg chg="add del mod">
          <ac:chgData name="Laura Amy Daīnes" userId="4c6a6cecbfa8f699" providerId="LiveId" clId="{83A65A40-E06C-D046-B3D2-925785DD949D}" dt="2021-03-10T11:17:04.928" v="9953"/>
          <ac:graphicFrameMkLst>
            <pc:docMk/>
            <pc:sldMk cId="4004485607" sldId="352"/>
            <ac:graphicFrameMk id="6" creationId="{86766AC1-947D-2844-A282-9B7BD4C6F65E}"/>
          </ac:graphicFrameMkLst>
        </pc:graphicFrameChg>
      </pc:sldChg>
      <pc:sldChg chg="modSp add mod">
        <pc:chgData name="Laura Amy Daīnes" userId="4c6a6cecbfa8f699" providerId="LiveId" clId="{83A65A40-E06C-D046-B3D2-925785DD949D}" dt="2021-03-10T11:23:06.134" v="9979"/>
        <pc:sldMkLst>
          <pc:docMk/>
          <pc:sldMk cId="665669030" sldId="353"/>
        </pc:sldMkLst>
        <pc:spChg chg="mod">
          <ac:chgData name="Laura Amy Daīnes" userId="4c6a6cecbfa8f699" providerId="LiveId" clId="{83A65A40-E06C-D046-B3D2-925785DD949D}" dt="2021-03-10T11:23:06.134" v="9979"/>
          <ac:spMkLst>
            <pc:docMk/>
            <pc:sldMk cId="665669030" sldId="353"/>
            <ac:spMk id="3" creationId="{99FED7C8-9E1B-374F-851A-D2FF8421207C}"/>
          </ac:spMkLst>
        </pc:spChg>
        <pc:spChg chg="mod">
          <ac:chgData name="Laura Amy Daīnes" userId="4c6a6cecbfa8f699" providerId="LiveId" clId="{83A65A40-E06C-D046-B3D2-925785DD949D}" dt="2021-03-07T17:03:42.057" v="8521"/>
          <ac:spMkLst>
            <pc:docMk/>
            <pc:sldMk cId="665669030" sldId="353"/>
            <ac:spMk id="5" creationId="{AF7BB492-F951-2B46-9F97-263D5865F45C}"/>
          </ac:spMkLst>
        </pc:spChg>
        <pc:spChg chg="mod">
          <ac:chgData name="Laura Amy Daīnes" userId="4c6a6cecbfa8f699" providerId="LiveId" clId="{83A65A40-E06C-D046-B3D2-925785DD949D}" dt="2021-03-10T11:22:01.503" v="9978" actId="20577"/>
          <ac:spMkLst>
            <pc:docMk/>
            <pc:sldMk cId="665669030" sldId="353"/>
            <ac:spMk id="10" creationId="{859145D7-C5D3-DF4E-99B6-923635509362}"/>
          </ac:spMkLst>
        </pc:spChg>
      </pc:sldChg>
      <pc:sldChg chg="modSp add del mod">
        <pc:chgData name="Laura Amy Daīnes" userId="4c6a6cecbfa8f699" providerId="LiveId" clId="{83A65A40-E06C-D046-B3D2-925785DD949D}" dt="2021-03-07T15:37:46.025" v="7623" actId="2696"/>
        <pc:sldMkLst>
          <pc:docMk/>
          <pc:sldMk cId="669374111" sldId="353"/>
        </pc:sldMkLst>
        <pc:spChg chg="mod">
          <ac:chgData name="Laura Amy Daīnes" userId="4c6a6cecbfa8f699" providerId="LiveId" clId="{83A65A40-E06C-D046-B3D2-925785DD949D}" dt="2021-03-07T15:35:56.835" v="7601" actId="21"/>
          <ac:spMkLst>
            <pc:docMk/>
            <pc:sldMk cId="669374111" sldId="353"/>
            <ac:spMk id="3" creationId="{99FED7C8-9E1B-374F-851A-D2FF8421207C}"/>
          </ac:spMkLst>
        </pc:spChg>
      </pc:sldChg>
      <pc:sldChg chg="modSp add del mod ord">
        <pc:chgData name="Laura Amy Daīnes" userId="4c6a6cecbfa8f699" providerId="LiveId" clId="{83A65A40-E06C-D046-B3D2-925785DD949D}" dt="2021-03-07T16:48:26.143" v="8264" actId="2696"/>
        <pc:sldMkLst>
          <pc:docMk/>
          <pc:sldMk cId="2763970617" sldId="354"/>
        </pc:sldMkLst>
        <pc:spChg chg="mod">
          <ac:chgData name="Laura Amy Daīnes" userId="4c6a6cecbfa8f699" providerId="LiveId" clId="{83A65A40-E06C-D046-B3D2-925785DD949D}" dt="2021-03-07T16:38:49.614" v="8003" actId="20577"/>
          <ac:spMkLst>
            <pc:docMk/>
            <pc:sldMk cId="2763970617" sldId="354"/>
            <ac:spMk id="21" creationId="{2D2A2B1F-19B1-F445-A11B-F9E860F83407}"/>
          </ac:spMkLst>
        </pc:spChg>
      </pc:sldChg>
      <pc:sldChg chg="addSp delSp modSp add del mod ord">
        <pc:chgData name="Laura Amy Daīnes" userId="4c6a6cecbfa8f699" providerId="LiveId" clId="{83A65A40-E06C-D046-B3D2-925785DD949D}" dt="2021-03-07T17:16:43.645" v="8570" actId="2696"/>
        <pc:sldMkLst>
          <pc:docMk/>
          <pc:sldMk cId="2274221469" sldId="355"/>
        </pc:sldMkLst>
        <pc:spChg chg="del">
          <ac:chgData name="Laura Amy Daīnes" userId="4c6a6cecbfa8f699" providerId="LiveId" clId="{83A65A40-E06C-D046-B3D2-925785DD949D}" dt="2021-03-07T16:40:01.484" v="8020" actId="478"/>
          <ac:spMkLst>
            <pc:docMk/>
            <pc:sldMk cId="2274221469" sldId="355"/>
            <ac:spMk id="3" creationId="{99FED7C8-9E1B-374F-851A-D2FF8421207C}"/>
          </ac:spMkLst>
        </pc:spChg>
        <pc:spChg chg="add del mod">
          <ac:chgData name="Laura Amy Daīnes" userId="4c6a6cecbfa8f699" providerId="LiveId" clId="{83A65A40-E06C-D046-B3D2-925785DD949D}" dt="2021-03-07T16:40:05.066" v="8022" actId="478"/>
          <ac:spMkLst>
            <pc:docMk/>
            <pc:sldMk cId="2274221469" sldId="355"/>
            <ac:spMk id="4" creationId="{9C47EE70-9DE0-644F-BC6D-3A2E03B9F3E1}"/>
          </ac:spMkLst>
        </pc:spChg>
        <pc:spChg chg="mod">
          <ac:chgData name="Laura Amy Daīnes" userId="4c6a6cecbfa8f699" providerId="LiveId" clId="{83A65A40-E06C-D046-B3D2-925785DD949D}" dt="2021-03-07T17:03:42.057" v="8521"/>
          <ac:spMkLst>
            <pc:docMk/>
            <pc:sldMk cId="2274221469" sldId="355"/>
            <ac:spMk id="5" creationId="{AF7BB492-F951-2B46-9F97-263D5865F45C}"/>
          </ac:spMkLst>
        </pc:spChg>
        <pc:spChg chg="add mod">
          <ac:chgData name="Laura Amy Daīnes" userId="4c6a6cecbfa8f699" providerId="LiveId" clId="{83A65A40-E06C-D046-B3D2-925785DD949D}" dt="2021-03-07T16:45:08.697" v="8209" actId="20577"/>
          <ac:spMkLst>
            <pc:docMk/>
            <pc:sldMk cId="2274221469" sldId="355"/>
            <ac:spMk id="7" creationId="{30B7CD96-162D-2243-86C5-64CBB95F3A3C}"/>
          </ac:spMkLst>
        </pc:spChg>
        <pc:spChg chg="mod">
          <ac:chgData name="Laura Amy Daīnes" userId="4c6a6cecbfa8f699" providerId="LiveId" clId="{83A65A40-E06C-D046-B3D2-925785DD949D}" dt="2021-03-07T16:37:56.570" v="7987" actId="20577"/>
          <ac:spMkLst>
            <pc:docMk/>
            <pc:sldMk cId="2274221469" sldId="355"/>
            <ac:spMk id="10" creationId="{226EFA5C-564A-894C-9DF1-30298C102FA7}"/>
          </ac:spMkLst>
        </pc:spChg>
      </pc:sldChg>
      <pc:sldChg chg="addSp delSp modSp add mod ord delDesignElem">
        <pc:chgData name="Laura Amy Daīnes" userId="4c6a6cecbfa8f699" providerId="LiveId" clId="{83A65A40-E06C-D046-B3D2-925785DD949D}" dt="2021-03-07T18:03:32.959" v="9061" actId="20577"/>
        <pc:sldMkLst>
          <pc:docMk/>
          <pc:sldMk cId="3093827688" sldId="356"/>
        </pc:sldMkLst>
        <pc:spChg chg="add del">
          <ac:chgData name="Laura Amy Daīnes" userId="4c6a6cecbfa8f699" providerId="LiveId" clId="{83A65A40-E06C-D046-B3D2-925785DD949D}" dt="2021-03-07T17:03:42.057" v="8521"/>
          <ac:spMkLst>
            <pc:docMk/>
            <pc:sldMk cId="3093827688" sldId="356"/>
            <ac:spMk id="22" creationId="{5669AB50-4CAD-4D10-A09A-A0C01AF9E6F6}"/>
          </ac:spMkLst>
        </pc:spChg>
        <pc:spChg chg="mod">
          <ac:chgData name="Laura Amy Daīnes" userId="4c6a6cecbfa8f699" providerId="LiveId" clId="{83A65A40-E06C-D046-B3D2-925785DD949D}" dt="2021-03-07T18:03:32.959" v="9061" actId="20577"/>
          <ac:spMkLst>
            <pc:docMk/>
            <pc:sldMk cId="3093827688" sldId="356"/>
            <ac:spMk id="29" creationId="{ECC172CA-882B-2847-9B86-86DD033643A6}"/>
          </ac:spMkLst>
        </pc:spChg>
        <pc:grpChg chg="add del">
          <ac:chgData name="Laura Amy Daīnes" userId="4c6a6cecbfa8f699" providerId="LiveId" clId="{83A65A40-E06C-D046-B3D2-925785DD949D}" dt="2021-03-07T17:03:42.057" v="8521"/>
          <ac:grpSpMkLst>
            <pc:docMk/>
            <pc:sldMk cId="3093827688" sldId="356"/>
            <ac:grpSpMk id="13" creationId="{5A992EA8-A2AE-480C-BFF9-7B134643975C}"/>
          </ac:grpSpMkLst>
        </pc:grpChg>
        <pc:grpChg chg="add del">
          <ac:chgData name="Laura Amy Daīnes" userId="4c6a6cecbfa8f699" providerId="LiveId" clId="{83A65A40-E06C-D046-B3D2-925785DD949D}" dt="2021-03-07T17:03:42.057" v="8521"/>
          <ac:grpSpMkLst>
            <pc:docMk/>
            <pc:sldMk cId="3093827688" sldId="356"/>
            <ac:grpSpMk id="24" creationId="{68B27BBA-AE99-4D00-A26E-0B49DA4B37AC}"/>
          </ac:grpSpMkLst>
        </pc:grpChg>
        <pc:picChg chg="del">
          <ac:chgData name="Laura Amy Daīnes" userId="4c6a6cecbfa8f699" providerId="LiveId" clId="{83A65A40-E06C-D046-B3D2-925785DD949D}" dt="2021-03-07T16:39:08.916" v="8016" actId="478"/>
          <ac:picMkLst>
            <pc:docMk/>
            <pc:sldMk cId="3093827688" sldId="356"/>
            <ac:picMk id="3" creationId="{823B6CC5-8AED-2043-98BF-DED427D2B142}"/>
          </ac:picMkLst>
        </pc:picChg>
        <pc:picChg chg="add mod">
          <ac:chgData name="Laura Amy Daīnes" userId="4c6a6cecbfa8f699" providerId="LiveId" clId="{83A65A40-E06C-D046-B3D2-925785DD949D}" dt="2021-03-07T17:17:22.647" v="8597" actId="1076"/>
          <ac:picMkLst>
            <pc:docMk/>
            <pc:sldMk cId="3093827688" sldId="356"/>
            <ac:picMk id="4" creationId="{6BB05AB4-CB1F-A54C-96CC-B550F8E699AF}"/>
          </ac:picMkLst>
        </pc:picChg>
      </pc:sldChg>
      <pc:sldChg chg="modSp add mod ord">
        <pc:chgData name="Laura Amy Daīnes" userId="4c6a6cecbfa8f699" providerId="LiveId" clId="{83A65A40-E06C-D046-B3D2-925785DD949D}" dt="2021-03-10T09:58:57.036" v="9720" actId="20577"/>
        <pc:sldMkLst>
          <pc:docMk/>
          <pc:sldMk cId="1728959032" sldId="357"/>
        </pc:sldMkLst>
        <pc:spChg chg="mod">
          <ac:chgData name="Laura Amy Daīnes" userId="4c6a6cecbfa8f699" providerId="LiveId" clId="{83A65A40-E06C-D046-B3D2-925785DD949D}" dt="2021-03-10T09:58:57.036" v="9720" actId="20577"/>
          <ac:spMkLst>
            <pc:docMk/>
            <pc:sldMk cId="1728959032" sldId="357"/>
            <ac:spMk id="3" creationId="{99FED7C8-9E1B-374F-851A-D2FF8421207C}"/>
          </ac:spMkLst>
        </pc:spChg>
        <pc:spChg chg="mod">
          <ac:chgData name="Laura Amy Daīnes" userId="4c6a6cecbfa8f699" providerId="LiveId" clId="{83A65A40-E06C-D046-B3D2-925785DD949D}" dt="2021-03-07T17:03:42.057" v="8521"/>
          <ac:spMkLst>
            <pc:docMk/>
            <pc:sldMk cId="1728959032" sldId="357"/>
            <ac:spMk id="5" creationId="{AF7BB492-F951-2B46-9F97-263D5865F45C}"/>
          </ac:spMkLst>
        </pc:spChg>
        <pc:spChg chg="mod">
          <ac:chgData name="Laura Amy Daīnes" userId="4c6a6cecbfa8f699" providerId="LiveId" clId="{83A65A40-E06C-D046-B3D2-925785DD949D}" dt="2021-03-07T16:47:37.383" v="8237" actId="1076"/>
          <ac:spMkLst>
            <pc:docMk/>
            <pc:sldMk cId="1728959032" sldId="357"/>
            <ac:spMk id="10" creationId="{859145D7-C5D3-DF4E-99B6-923635509362}"/>
          </ac:spMkLst>
        </pc:spChg>
      </pc:sldChg>
      <pc:sldChg chg="modSp add mod ord">
        <pc:chgData name="Laura Amy Daīnes" userId="4c6a6cecbfa8f699" providerId="LiveId" clId="{83A65A40-E06C-D046-B3D2-925785DD949D}" dt="2021-03-12T08:22:41.740" v="10142" actId="20577"/>
        <pc:sldMkLst>
          <pc:docMk/>
          <pc:sldMk cId="3217716764" sldId="358"/>
        </pc:sldMkLst>
        <pc:spChg chg="mod">
          <ac:chgData name="Laura Amy Daīnes" userId="4c6a6cecbfa8f699" providerId="LiveId" clId="{83A65A40-E06C-D046-B3D2-925785DD949D}" dt="2021-03-07T17:03:42.057" v="8521"/>
          <ac:spMkLst>
            <pc:docMk/>
            <pc:sldMk cId="3217716764" sldId="358"/>
            <ac:spMk id="5" creationId="{AF7BB492-F951-2B46-9F97-263D5865F45C}"/>
          </ac:spMkLst>
        </pc:spChg>
        <pc:spChg chg="mod">
          <ac:chgData name="Laura Amy Daīnes" userId="4c6a6cecbfa8f699" providerId="LiveId" clId="{83A65A40-E06C-D046-B3D2-925785DD949D}" dt="2021-03-12T08:22:41.740" v="10142" actId="20577"/>
          <ac:spMkLst>
            <pc:docMk/>
            <pc:sldMk cId="3217716764" sldId="358"/>
            <ac:spMk id="7" creationId="{30B7CD96-162D-2243-86C5-64CBB95F3A3C}"/>
          </ac:spMkLst>
        </pc:spChg>
        <pc:spChg chg="mod">
          <ac:chgData name="Laura Amy Daīnes" userId="4c6a6cecbfa8f699" providerId="LiveId" clId="{83A65A40-E06C-D046-B3D2-925785DD949D}" dt="2021-03-07T16:47:49.224" v="8261" actId="1076"/>
          <ac:spMkLst>
            <pc:docMk/>
            <pc:sldMk cId="3217716764" sldId="358"/>
            <ac:spMk id="10" creationId="{226EFA5C-564A-894C-9DF1-30298C102FA7}"/>
          </ac:spMkLst>
        </pc:spChg>
      </pc:sldChg>
      <pc:sldChg chg="addSp delSp modSp add mod ord delDesignElem">
        <pc:chgData name="Laura Amy Daīnes" userId="4c6a6cecbfa8f699" providerId="LiveId" clId="{83A65A40-E06C-D046-B3D2-925785DD949D}" dt="2021-03-07T18:03:41.721" v="9062" actId="20577"/>
        <pc:sldMkLst>
          <pc:docMk/>
          <pc:sldMk cId="243573219" sldId="359"/>
        </pc:sldMkLst>
        <pc:spChg chg="add del">
          <ac:chgData name="Laura Amy Daīnes" userId="4c6a6cecbfa8f699" providerId="LiveId" clId="{83A65A40-E06C-D046-B3D2-925785DD949D}" dt="2021-03-07T17:03:42.057" v="8521"/>
          <ac:spMkLst>
            <pc:docMk/>
            <pc:sldMk cId="243573219" sldId="359"/>
            <ac:spMk id="22" creationId="{5669AB50-4CAD-4D10-A09A-A0C01AF9E6F6}"/>
          </ac:spMkLst>
        </pc:spChg>
        <pc:spChg chg="mod">
          <ac:chgData name="Laura Amy Daīnes" userId="4c6a6cecbfa8f699" providerId="LiveId" clId="{83A65A40-E06C-D046-B3D2-925785DD949D}" dt="2021-03-07T18:03:41.721" v="9062" actId="20577"/>
          <ac:spMkLst>
            <pc:docMk/>
            <pc:sldMk cId="243573219" sldId="359"/>
            <ac:spMk id="29" creationId="{ECC172CA-882B-2847-9B86-86DD033643A6}"/>
          </ac:spMkLst>
        </pc:spChg>
        <pc:grpChg chg="add del">
          <ac:chgData name="Laura Amy Daīnes" userId="4c6a6cecbfa8f699" providerId="LiveId" clId="{83A65A40-E06C-D046-B3D2-925785DD949D}" dt="2021-03-07T17:03:42.057" v="8521"/>
          <ac:grpSpMkLst>
            <pc:docMk/>
            <pc:sldMk cId="243573219" sldId="359"/>
            <ac:grpSpMk id="13" creationId="{5A992EA8-A2AE-480C-BFF9-7B134643975C}"/>
          </ac:grpSpMkLst>
        </pc:grpChg>
        <pc:grpChg chg="add del">
          <ac:chgData name="Laura Amy Daīnes" userId="4c6a6cecbfa8f699" providerId="LiveId" clId="{83A65A40-E06C-D046-B3D2-925785DD949D}" dt="2021-03-07T17:03:42.057" v="8521"/>
          <ac:grpSpMkLst>
            <pc:docMk/>
            <pc:sldMk cId="243573219" sldId="359"/>
            <ac:grpSpMk id="24" creationId="{68B27BBA-AE99-4D00-A26E-0B49DA4B37AC}"/>
          </ac:grpSpMkLst>
        </pc:grpChg>
        <pc:picChg chg="add mod">
          <ac:chgData name="Laura Amy Daīnes" userId="4c6a6cecbfa8f699" providerId="LiveId" clId="{83A65A40-E06C-D046-B3D2-925785DD949D}" dt="2021-03-07T17:21:56.887" v="8645" actId="1076"/>
          <ac:picMkLst>
            <pc:docMk/>
            <pc:sldMk cId="243573219" sldId="359"/>
            <ac:picMk id="3" creationId="{EBEDB786-0E2F-8E4C-8D91-69B0A00425F8}"/>
          </ac:picMkLst>
        </pc:picChg>
      </pc:sldChg>
      <pc:sldChg chg="add del">
        <pc:chgData name="Laura Amy Daīnes" userId="4c6a6cecbfa8f699" providerId="LiveId" clId="{83A65A40-E06C-D046-B3D2-925785DD949D}" dt="2021-03-07T16:51:43.945" v="8308"/>
        <pc:sldMkLst>
          <pc:docMk/>
          <pc:sldMk cId="2824359423" sldId="360"/>
        </pc:sldMkLst>
      </pc:sldChg>
      <pc:sldChg chg="add del">
        <pc:chgData name="Laura Amy Daīnes" userId="4c6a6cecbfa8f699" providerId="LiveId" clId="{83A65A40-E06C-D046-B3D2-925785DD949D}" dt="2021-03-07T16:51:12.374" v="8299"/>
        <pc:sldMkLst>
          <pc:docMk/>
          <pc:sldMk cId="3875112352" sldId="360"/>
        </pc:sldMkLst>
      </pc:sldChg>
      <pc:sldChg chg="modSp add mod">
        <pc:chgData name="Laura Amy Daīnes" userId="4c6a6cecbfa8f699" providerId="LiveId" clId="{83A65A40-E06C-D046-B3D2-925785DD949D}" dt="2021-03-10T10:20:23.182" v="9845" actId="20577"/>
        <pc:sldMkLst>
          <pc:docMk/>
          <pc:sldMk cId="4235817541" sldId="360"/>
        </pc:sldMkLst>
        <pc:spChg chg="mod">
          <ac:chgData name="Laura Amy Daīnes" userId="4c6a6cecbfa8f699" providerId="LiveId" clId="{83A65A40-E06C-D046-B3D2-925785DD949D}" dt="2021-03-10T10:20:23.182" v="9845" actId="20577"/>
          <ac:spMkLst>
            <pc:docMk/>
            <pc:sldMk cId="4235817541" sldId="360"/>
            <ac:spMk id="3" creationId="{99FED7C8-9E1B-374F-851A-D2FF8421207C}"/>
          </ac:spMkLst>
        </pc:spChg>
        <pc:spChg chg="mod">
          <ac:chgData name="Laura Amy Daīnes" userId="4c6a6cecbfa8f699" providerId="LiveId" clId="{83A65A40-E06C-D046-B3D2-925785DD949D}" dt="2021-03-07T17:08:01.331" v="8557"/>
          <ac:spMkLst>
            <pc:docMk/>
            <pc:sldMk cId="4235817541" sldId="360"/>
            <ac:spMk id="5" creationId="{AF7BB492-F951-2B46-9F97-263D5865F45C}"/>
          </ac:spMkLst>
        </pc:spChg>
        <pc:spChg chg="mod">
          <ac:chgData name="Laura Amy Daīnes" userId="4c6a6cecbfa8f699" providerId="LiveId" clId="{83A65A40-E06C-D046-B3D2-925785DD949D}" dt="2021-03-10T10:20:12.520" v="9841" actId="1076"/>
          <ac:spMkLst>
            <pc:docMk/>
            <pc:sldMk cId="4235817541" sldId="360"/>
            <ac:spMk id="8" creationId="{388245D4-0D99-DB4B-A763-E5F8969F659A}"/>
          </ac:spMkLst>
        </pc:spChg>
      </pc:sldChg>
      <pc:sldChg chg="addSp delSp modSp add del mod modClrScheme setClrOvrMap delDesignElem chgLayout">
        <pc:chgData name="Laura Amy Daīnes" userId="4c6a6cecbfa8f699" providerId="LiveId" clId="{83A65A40-E06C-D046-B3D2-925785DD949D}" dt="2021-03-07T17:01:23.315" v="8436" actId="2696"/>
        <pc:sldMkLst>
          <pc:docMk/>
          <pc:sldMk cId="2378656708" sldId="361"/>
        </pc:sldMkLst>
        <pc:spChg chg="add mod ord">
          <ac:chgData name="Laura Amy Daīnes" userId="4c6a6cecbfa8f699" providerId="LiveId" clId="{83A65A40-E06C-D046-B3D2-925785DD949D}" dt="2021-03-07T17:01:16.182" v="8434" actId="700"/>
          <ac:spMkLst>
            <pc:docMk/>
            <pc:sldMk cId="2378656708" sldId="361"/>
            <ac:spMk id="2" creationId="{95EF31FD-242D-A94F-9D8E-54A5F753396C}"/>
          </ac:spMkLst>
        </pc:spChg>
        <pc:spChg chg="add mod ord">
          <ac:chgData name="Laura Amy Daīnes" userId="4c6a6cecbfa8f699" providerId="LiveId" clId="{83A65A40-E06C-D046-B3D2-925785DD949D}" dt="2021-03-07T17:01:21.453" v="8435" actId="5793"/>
          <ac:spMkLst>
            <pc:docMk/>
            <pc:sldMk cId="2378656708" sldId="361"/>
            <ac:spMk id="3" creationId="{F751AD09-4B25-A546-935E-4DD2CEE43A86}"/>
          </ac:spMkLst>
        </pc:spChg>
        <pc:spChg chg="mod ord">
          <ac:chgData name="Laura Amy Daīnes" userId="4c6a6cecbfa8f699" providerId="LiveId" clId="{83A65A40-E06C-D046-B3D2-925785DD949D}" dt="2021-03-07T17:01:16.182" v="8434" actId="700"/>
          <ac:spMkLst>
            <pc:docMk/>
            <pc:sldMk cId="2378656708" sldId="361"/>
            <ac:spMk id="5" creationId="{AF7BB492-F951-2B46-9F97-263D5865F45C}"/>
          </ac:spMkLst>
        </pc:spChg>
        <pc:spChg chg="add mod ord">
          <ac:chgData name="Laura Amy Daīnes" userId="4c6a6cecbfa8f699" providerId="LiveId" clId="{83A65A40-E06C-D046-B3D2-925785DD949D}" dt="2021-03-07T17:01:16.182" v="8434" actId="700"/>
          <ac:spMkLst>
            <pc:docMk/>
            <pc:sldMk cId="2378656708" sldId="361"/>
            <ac:spMk id="6" creationId="{3650A848-805D-F647-BCC5-18D3912A1B4C}"/>
          </ac:spMkLst>
        </pc:spChg>
        <pc:spChg chg="del mod">
          <ac:chgData name="Laura Amy Daīnes" userId="4c6a6cecbfa8f699" providerId="LiveId" clId="{83A65A40-E06C-D046-B3D2-925785DD949D}" dt="2021-03-07T17:00:42.822" v="8428" actId="478"/>
          <ac:spMkLst>
            <pc:docMk/>
            <pc:sldMk cId="2378656708" sldId="361"/>
            <ac:spMk id="20" creationId="{F2FFEA45-CE6D-1C4A-B36F-2B91DC80669B}"/>
          </ac:spMkLst>
        </pc:spChg>
        <pc:spChg chg="add del">
          <ac:chgData name="Laura Amy Daīnes" userId="4c6a6cecbfa8f699" providerId="LiveId" clId="{83A65A40-E06C-D046-B3D2-925785DD949D}" dt="2021-03-07T16:59:45.605" v="8426"/>
          <ac:spMkLst>
            <pc:docMk/>
            <pc:sldMk cId="2378656708" sldId="361"/>
            <ac:spMk id="37" creationId="{5669AB50-4CAD-4D10-A09A-A0C01AF9E6F6}"/>
          </ac:spMkLst>
        </pc:spChg>
        <pc:spChg chg="add del">
          <ac:chgData name="Laura Amy Daīnes" userId="4c6a6cecbfa8f699" providerId="LiveId" clId="{83A65A40-E06C-D046-B3D2-925785DD949D}" dt="2021-03-07T17:00:49.957" v="8429" actId="26606"/>
          <ac:spMkLst>
            <pc:docMk/>
            <pc:sldMk cId="2378656708" sldId="361"/>
            <ac:spMk id="44" creationId="{6F9D1DE6-E368-4F07-85F9-D5B767477DDF}"/>
          </ac:spMkLst>
        </pc:spChg>
        <pc:spChg chg="add del">
          <ac:chgData name="Laura Amy Daīnes" userId="4c6a6cecbfa8f699" providerId="LiveId" clId="{83A65A40-E06C-D046-B3D2-925785DD949D}" dt="2021-03-07T17:00:49.957" v="8429" actId="26606"/>
          <ac:spMkLst>
            <pc:docMk/>
            <pc:sldMk cId="2378656708" sldId="361"/>
            <ac:spMk id="46" creationId="{F63B1F66-4ACE-4A01-8ADF-F175A9C358B2}"/>
          </ac:spMkLst>
        </pc:spChg>
        <pc:spChg chg="add del">
          <ac:chgData name="Laura Amy Daīnes" userId="4c6a6cecbfa8f699" providerId="LiveId" clId="{83A65A40-E06C-D046-B3D2-925785DD949D}" dt="2021-03-07T17:00:49.957" v="8429" actId="26606"/>
          <ac:spMkLst>
            <pc:docMk/>
            <pc:sldMk cId="2378656708" sldId="361"/>
            <ac:spMk id="47" creationId="{59647F54-801D-44AB-8284-EDDFF7763139}"/>
          </ac:spMkLst>
        </pc:spChg>
        <pc:spChg chg="add del">
          <ac:chgData name="Laura Amy Daīnes" userId="4c6a6cecbfa8f699" providerId="LiveId" clId="{83A65A40-E06C-D046-B3D2-925785DD949D}" dt="2021-03-07T17:00:49.957" v="8429" actId="26606"/>
          <ac:spMkLst>
            <pc:docMk/>
            <pc:sldMk cId="2378656708" sldId="361"/>
            <ac:spMk id="48" creationId="{CF8448ED-9332-4A9B-8CAB-B1985E596E20}"/>
          </ac:spMkLst>
        </pc:spChg>
        <pc:spChg chg="add del">
          <ac:chgData name="Laura Amy Daīnes" userId="4c6a6cecbfa8f699" providerId="LiveId" clId="{83A65A40-E06C-D046-B3D2-925785DD949D}" dt="2021-03-07T17:00:49.957" v="8429" actId="26606"/>
          <ac:spMkLst>
            <pc:docMk/>
            <pc:sldMk cId="2378656708" sldId="361"/>
            <ac:spMk id="49" creationId="{510C9632-BB6F-48EE-AB65-501878BA5DB6}"/>
          </ac:spMkLst>
        </pc:spChg>
        <pc:spChg chg="add del">
          <ac:chgData name="Laura Amy Daīnes" userId="4c6a6cecbfa8f699" providerId="LiveId" clId="{83A65A40-E06C-D046-B3D2-925785DD949D}" dt="2021-03-07T17:00:49.957" v="8429" actId="26606"/>
          <ac:spMkLst>
            <pc:docMk/>
            <pc:sldMk cId="2378656708" sldId="361"/>
            <ac:spMk id="50" creationId="{ED3A2261-1C75-40FF-8CD6-18C5900C1C8D}"/>
          </ac:spMkLst>
        </pc:spChg>
        <pc:spChg chg="add del">
          <ac:chgData name="Laura Amy Daīnes" userId="4c6a6cecbfa8f699" providerId="LiveId" clId="{83A65A40-E06C-D046-B3D2-925785DD949D}" dt="2021-03-07T17:00:49.957" v="8429" actId="26606"/>
          <ac:spMkLst>
            <pc:docMk/>
            <pc:sldMk cId="2378656708" sldId="361"/>
            <ac:spMk id="51" creationId="{4EC8AAB6-953B-4D29-9967-3C44D06BB4E8}"/>
          </ac:spMkLst>
        </pc:spChg>
        <pc:spChg chg="add del">
          <ac:chgData name="Laura Amy Daīnes" userId="4c6a6cecbfa8f699" providerId="LiveId" clId="{83A65A40-E06C-D046-B3D2-925785DD949D}" dt="2021-03-07T17:00:49.957" v="8429" actId="26606"/>
          <ac:spMkLst>
            <pc:docMk/>
            <pc:sldMk cId="2378656708" sldId="361"/>
            <ac:spMk id="52" creationId="{C89ED458-2326-40DC-9C7B-1A717B6551AD}"/>
          </ac:spMkLst>
        </pc:spChg>
        <pc:spChg chg="add del">
          <ac:chgData name="Laura Amy Daīnes" userId="4c6a6cecbfa8f699" providerId="LiveId" clId="{83A65A40-E06C-D046-B3D2-925785DD949D}" dt="2021-03-07T17:00:59.789" v="8431"/>
          <ac:spMkLst>
            <pc:docMk/>
            <pc:sldMk cId="2378656708" sldId="361"/>
            <ac:spMk id="57" creationId="{85F279D6-ED25-4D3F-9479-8ABB21867D9B}"/>
          </ac:spMkLst>
        </pc:spChg>
        <pc:spChg chg="add del">
          <ac:chgData name="Laura Amy Daīnes" userId="4c6a6cecbfa8f699" providerId="LiveId" clId="{83A65A40-E06C-D046-B3D2-925785DD949D}" dt="2021-03-07T17:00:59.789" v="8431"/>
          <ac:spMkLst>
            <pc:docMk/>
            <pc:sldMk cId="2378656708" sldId="361"/>
            <ac:spMk id="59" creationId="{38D0B1B4-C487-47EF-B7D0-421066454CB6}"/>
          </ac:spMkLst>
        </pc:spChg>
        <pc:spChg chg="add del">
          <ac:chgData name="Laura Amy Daīnes" userId="4c6a6cecbfa8f699" providerId="LiveId" clId="{83A65A40-E06C-D046-B3D2-925785DD949D}" dt="2021-03-07T17:00:59.789" v="8431"/>
          <ac:spMkLst>
            <pc:docMk/>
            <pc:sldMk cId="2378656708" sldId="361"/>
            <ac:spMk id="61" creationId="{0214736A-03B2-4B91-B0AF-B21213F3B9DF}"/>
          </ac:spMkLst>
        </pc:spChg>
        <pc:grpChg chg="add del">
          <ac:chgData name="Laura Amy Daīnes" userId="4c6a6cecbfa8f699" providerId="LiveId" clId="{83A65A40-E06C-D046-B3D2-925785DD949D}" dt="2021-03-07T17:00:49.957" v="8429" actId="26606"/>
          <ac:grpSpMkLst>
            <pc:docMk/>
            <pc:sldMk cId="2378656708" sldId="361"/>
            <ac:grpSpMk id="25" creationId="{FAEF28A3-012D-4640-B8B8-1EF6EAF7233B}"/>
          </ac:grpSpMkLst>
        </pc:grpChg>
        <pc:grpChg chg="add del">
          <ac:chgData name="Laura Amy Daīnes" userId="4c6a6cecbfa8f699" providerId="LiveId" clId="{83A65A40-E06C-D046-B3D2-925785DD949D}" dt="2021-03-07T16:59:45.605" v="8426"/>
          <ac:grpSpMkLst>
            <pc:docMk/>
            <pc:sldMk cId="2378656708" sldId="361"/>
            <ac:grpSpMk id="28" creationId="{5A992EA8-A2AE-480C-BFF9-7B134643975C}"/>
          </ac:grpSpMkLst>
        </pc:grpChg>
        <pc:grpChg chg="add del">
          <ac:chgData name="Laura Amy Daīnes" userId="4c6a6cecbfa8f699" providerId="LiveId" clId="{83A65A40-E06C-D046-B3D2-925785DD949D}" dt="2021-03-07T16:59:45.605" v="8426"/>
          <ac:grpSpMkLst>
            <pc:docMk/>
            <pc:sldMk cId="2378656708" sldId="361"/>
            <ac:grpSpMk id="39" creationId="{68B27BBA-AE99-4D00-A26E-0B49DA4B37AC}"/>
          </ac:grpSpMkLst>
        </pc:grpChg>
        <pc:picChg chg="mod">
          <ac:chgData name="Laura Amy Daīnes" userId="4c6a6cecbfa8f699" providerId="LiveId" clId="{83A65A40-E06C-D046-B3D2-925785DD949D}" dt="2021-03-07T17:01:05.273" v="8433" actId="1076"/>
          <ac:picMkLst>
            <pc:docMk/>
            <pc:sldMk cId="2378656708" sldId="361"/>
            <ac:picMk id="4" creationId="{D36E749C-094D-1145-BA89-6931F04095DF}"/>
          </ac:picMkLst>
        </pc:picChg>
      </pc:sldChg>
      <pc:sldChg chg="addSp delSp add del setBg delDesignElem">
        <pc:chgData name="Laura Amy Daīnes" userId="4c6a6cecbfa8f699" providerId="LiveId" clId="{83A65A40-E06C-D046-B3D2-925785DD949D}" dt="2021-03-07T16:51:12.374" v="8299"/>
        <pc:sldMkLst>
          <pc:docMk/>
          <pc:sldMk cId="2435171988" sldId="361"/>
        </pc:sldMkLst>
        <pc:spChg chg="add del">
          <ac:chgData name="Laura Amy Daīnes" userId="4c6a6cecbfa8f699" providerId="LiveId" clId="{83A65A40-E06C-D046-B3D2-925785DD949D}" dt="2021-03-07T16:51:12.374" v="8299"/>
          <ac:spMkLst>
            <pc:docMk/>
            <pc:sldMk cId="2435171988" sldId="361"/>
            <ac:spMk id="37" creationId="{5669AB50-4CAD-4D10-A09A-A0C01AF9E6F6}"/>
          </ac:spMkLst>
        </pc:spChg>
        <pc:grpChg chg="add del">
          <ac:chgData name="Laura Amy Daīnes" userId="4c6a6cecbfa8f699" providerId="LiveId" clId="{83A65A40-E06C-D046-B3D2-925785DD949D}" dt="2021-03-07T16:51:12.374" v="8299"/>
          <ac:grpSpMkLst>
            <pc:docMk/>
            <pc:sldMk cId="2435171988" sldId="361"/>
            <ac:grpSpMk id="28" creationId="{5A992EA8-A2AE-480C-BFF9-7B134643975C}"/>
          </ac:grpSpMkLst>
        </pc:grpChg>
        <pc:grpChg chg="add del">
          <ac:chgData name="Laura Amy Daīnes" userId="4c6a6cecbfa8f699" providerId="LiveId" clId="{83A65A40-E06C-D046-B3D2-925785DD949D}" dt="2021-03-07T16:51:12.374" v="8299"/>
          <ac:grpSpMkLst>
            <pc:docMk/>
            <pc:sldMk cId="2435171988" sldId="361"/>
            <ac:grpSpMk id="39" creationId="{68B27BBA-AE99-4D00-A26E-0B49DA4B37AC}"/>
          </ac:grpSpMkLst>
        </pc:grpChg>
      </pc:sldChg>
      <pc:sldChg chg="addSp delSp add del setBg delDesignElem">
        <pc:chgData name="Laura Amy Daīnes" userId="4c6a6cecbfa8f699" providerId="LiveId" clId="{83A65A40-E06C-D046-B3D2-925785DD949D}" dt="2021-03-07T16:51:43.945" v="8308"/>
        <pc:sldMkLst>
          <pc:docMk/>
          <pc:sldMk cId="3565791642" sldId="361"/>
        </pc:sldMkLst>
        <pc:spChg chg="add del">
          <ac:chgData name="Laura Amy Daīnes" userId="4c6a6cecbfa8f699" providerId="LiveId" clId="{83A65A40-E06C-D046-B3D2-925785DD949D}" dt="2021-03-07T16:51:43.945" v="8308"/>
          <ac:spMkLst>
            <pc:docMk/>
            <pc:sldMk cId="3565791642" sldId="361"/>
            <ac:spMk id="37" creationId="{5669AB50-4CAD-4D10-A09A-A0C01AF9E6F6}"/>
          </ac:spMkLst>
        </pc:spChg>
        <pc:grpChg chg="add del">
          <ac:chgData name="Laura Amy Daīnes" userId="4c6a6cecbfa8f699" providerId="LiveId" clId="{83A65A40-E06C-D046-B3D2-925785DD949D}" dt="2021-03-07T16:51:43.945" v="8308"/>
          <ac:grpSpMkLst>
            <pc:docMk/>
            <pc:sldMk cId="3565791642" sldId="361"/>
            <ac:grpSpMk id="28" creationId="{5A992EA8-A2AE-480C-BFF9-7B134643975C}"/>
          </ac:grpSpMkLst>
        </pc:grpChg>
        <pc:grpChg chg="add del">
          <ac:chgData name="Laura Amy Daīnes" userId="4c6a6cecbfa8f699" providerId="LiveId" clId="{83A65A40-E06C-D046-B3D2-925785DD949D}" dt="2021-03-07T16:51:43.945" v="8308"/>
          <ac:grpSpMkLst>
            <pc:docMk/>
            <pc:sldMk cId="3565791642" sldId="361"/>
            <ac:grpSpMk id="39" creationId="{68B27BBA-AE99-4D00-A26E-0B49DA4B37AC}"/>
          </ac:grpSpMkLst>
        </pc:grpChg>
      </pc:sldChg>
      <pc:sldChg chg="modSp add del mod">
        <pc:chgData name="Laura Amy Daīnes" userId="4c6a6cecbfa8f699" providerId="LiveId" clId="{83A65A40-E06C-D046-B3D2-925785DD949D}" dt="2021-03-10T10:20:25.410" v="9846" actId="2696"/>
        <pc:sldMkLst>
          <pc:docMk/>
          <pc:sldMk cId="1077513416" sldId="362"/>
        </pc:sldMkLst>
        <pc:spChg chg="mod">
          <ac:chgData name="Laura Amy Daīnes" userId="4c6a6cecbfa8f699" providerId="LiveId" clId="{83A65A40-E06C-D046-B3D2-925785DD949D}" dt="2021-03-10T10:20:18.295" v="9842" actId="21"/>
          <ac:spMkLst>
            <pc:docMk/>
            <pc:sldMk cId="1077513416" sldId="362"/>
            <ac:spMk id="3" creationId="{99FED7C8-9E1B-374F-851A-D2FF8421207C}"/>
          </ac:spMkLst>
        </pc:spChg>
        <pc:spChg chg="mod">
          <ac:chgData name="Laura Amy Daīnes" userId="4c6a6cecbfa8f699" providerId="LiveId" clId="{83A65A40-E06C-D046-B3D2-925785DD949D}" dt="2021-03-07T17:23:49.682" v="8681"/>
          <ac:spMkLst>
            <pc:docMk/>
            <pc:sldMk cId="1077513416" sldId="362"/>
            <ac:spMk id="5" creationId="{AF7BB492-F951-2B46-9F97-263D5865F45C}"/>
          </ac:spMkLst>
        </pc:spChg>
        <pc:spChg chg="mod">
          <ac:chgData name="Laura Amy Daīnes" userId="4c6a6cecbfa8f699" providerId="LiveId" clId="{83A65A40-E06C-D046-B3D2-925785DD949D}" dt="2021-03-07T17:23:44.558" v="8680"/>
          <ac:spMkLst>
            <pc:docMk/>
            <pc:sldMk cId="1077513416" sldId="362"/>
            <ac:spMk id="10" creationId="{C1AE07B6-E432-8F43-B4C3-3D14B86AD5C3}"/>
          </ac:spMkLst>
        </pc:spChg>
      </pc:sldChg>
      <pc:sldChg chg="add del">
        <pc:chgData name="Laura Amy Daīnes" userId="4c6a6cecbfa8f699" providerId="LiveId" clId="{83A65A40-E06C-D046-B3D2-925785DD949D}" dt="2021-03-07T16:51:43.945" v="8308"/>
        <pc:sldMkLst>
          <pc:docMk/>
          <pc:sldMk cId="2400013794" sldId="362"/>
        </pc:sldMkLst>
      </pc:sldChg>
      <pc:sldChg chg="add del">
        <pc:chgData name="Laura Amy Daīnes" userId="4c6a6cecbfa8f699" providerId="LiveId" clId="{83A65A40-E06C-D046-B3D2-925785DD949D}" dt="2021-03-07T16:51:12.374" v="8299"/>
        <pc:sldMkLst>
          <pc:docMk/>
          <pc:sldMk cId="4249749880" sldId="362"/>
        </pc:sldMkLst>
      </pc:sldChg>
      <pc:sldChg chg="addSp delSp modSp add del mod delDesignElem">
        <pc:chgData name="Laura Amy Daīnes" userId="4c6a6cecbfa8f699" providerId="LiveId" clId="{83A65A40-E06C-D046-B3D2-925785DD949D}" dt="2021-03-07T17:32:41.734" v="8799" actId="2696"/>
        <pc:sldMkLst>
          <pc:docMk/>
          <pc:sldMk cId="959343249" sldId="363"/>
        </pc:sldMkLst>
        <pc:spChg chg="add del">
          <ac:chgData name="Laura Amy Daīnes" userId="4c6a6cecbfa8f699" providerId="LiveId" clId="{83A65A40-E06C-D046-B3D2-925785DD949D}" dt="2021-03-07T17:03:42.057" v="8521"/>
          <ac:spMkLst>
            <pc:docMk/>
            <pc:sldMk cId="959343249" sldId="363"/>
            <ac:spMk id="22" creationId="{5669AB50-4CAD-4D10-A09A-A0C01AF9E6F6}"/>
          </ac:spMkLst>
        </pc:spChg>
        <pc:spChg chg="mod">
          <ac:chgData name="Laura Amy Daīnes" userId="4c6a6cecbfa8f699" providerId="LiveId" clId="{83A65A40-E06C-D046-B3D2-925785DD949D}" dt="2021-03-07T17:24:18.298" v="8687"/>
          <ac:spMkLst>
            <pc:docMk/>
            <pc:sldMk cId="959343249" sldId="363"/>
            <ac:spMk id="29" creationId="{1CAEFFF2-4F61-8A41-9E6E-AECCE3DEFF63}"/>
          </ac:spMkLst>
        </pc:spChg>
        <pc:grpChg chg="add del">
          <ac:chgData name="Laura Amy Daīnes" userId="4c6a6cecbfa8f699" providerId="LiveId" clId="{83A65A40-E06C-D046-B3D2-925785DD949D}" dt="2021-03-07T17:03:42.057" v="8521"/>
          <ac:grpSpMkLst>
            <pc:docMk/>
            <pc:sldMk cId="959343249" sldId="363"/>
            <ac:grpSpMk id="13" creationId="{5A992EA8-A2AE-480C-BFF9-7B134643975C}"/>
          </ac:grpSpMkLst>
        </pc:grpChg>
        <pc:grpChg chg="add del">
          <ac:chgData name="Laura Amy Daīnes" userId="4c6a6cecbfa8f699" providerId="LiveId" clId="{83A65A40-E06C-D046-B3D2-925785DD949D}" dt="2021-03-07T17:03:42.057" v="8521"/>
          <ac:grpSpMkLst>
            <pc:docMk/>
            <pc:sldMk cId="959343249" sldId="363"/>
            <ac:grpSpMk id="24" creationId="{68B27BBA-AE99-4D00-A26E-0B49DA4B37AC}"/>
          </ac:grpSpMkLst>
        </pc:grpChg>
        <pc:picChg chg="del">
          <ac:chgData name="Laura Amy Daīnes" userId="4c6a6cecbfa8f699" providerId="LiveId" clId="{83A65A40-E06C-D046-B3D2-925785DD949D}" dt="2021-03-07T17:32:39.087" v="8798" actId="478"/>
          <ac:picMkLst>
            <pc:docMk/>
            <pc:sldMk cId="959343249" sldId="363"/>
            <ac:picMk id="4" creationId="{1E143CAC-8D39-7948-A05B-9C5EF80CA0DB}"/>
          </ac:picMkLst>
        </pc:picChg>
      </pc:sldChg>
      <pc:sldChg chg="addSp delSp add del setBg delDesignElem">
        <pc:chgData name="Laura Amy Daīnes" userId="4c6a6cecbfa8f699" providerId="LiveId" clId="{83A65A40-E06C-D046-B3D2-925785DD949D}" dt="2021-03-07T16:51:43.945" v="8308"/>
        <pc:sldMkLst>
          <pc:docMk/>
          <pc:sldMk cId="2331332067" sldId="363"/>
        </pc:sldMkLst>
        <pc:spChg chg="add del">
          <ac:chgData name="Laura Amy Daīnes" userId="4c6a6cecbfa8f699" providerId="LiveId" clId="{83A65A40-E06C-D046-B3D2-925785DD949D}" dt="2021-03-07T16:51:43.945" v="8308"/>
          <ac:spMkLst>
            <pc:docMk/>
            <pc:sldMk cId="2331332067" sldId="363"/>
            <ac:spMk id="22" creationId="{5669AB50-4CAD-4D10-A09A-A0C01AF9E6F6}"/>
          </ac:spMkLst>
        </pc:spChg>
        <pc:grpChg chg="add del">
          <ac:chgData name="Laura Amy Daīnes" userId="4c6a6cecbfa8f699" providerId="LiveId" clId="{83A65A40-E06C-D046-B3D2-925785DD949D}" dt="2021-03-07T16:51:43.945" v="8308"/>
          <ac:grpSpMkLst>
            <pc:docMk/>
            <pc:sldMk cId="2331332067" sldId="363"/>
            <ac:grpSpMk id="13" creationId="{5A992EA8-A2AE-480C-BFF9-7B134643975C}"/>
          </ac:grpSpMkLst>
        </pc:grpChg>
        <pc:grpChg chg="add del">
          <ac:chgData name="Laura Amy Daīnes" userId="4c6a6cecbfa8f699" providerId="LiveId" clId="{83A65A40-E06C-D046-B3D2-925785DD949D}" dt="2021-03-07T16:51:43.945" v="8308"/>
          <ac:grpSpMkLst>
            <pc:docMk/>
            <pc:sldMk cId="2331332067" sldId="363"/>
            <ac:grpSpMk id="24" creationId="{68B27BBA-AE99-4D00-A26E-0B49DA4B37AC}"/>
          </ac:grpSpMkLst>
        </pc:grpChg>
      </pc:sldChg>
      <pc:sldChg chg="addSp delSp add del setBg delDesignElem">
        <pc:chgData name="Laura Amy Daīnes" userId="4c6a6cecbfa8f699" providerId="LiveId" clId="{83A65A40-E06C-D046-B3D2-925785DD949D}" dt="2021-03-07T16:51:12.374" v="8299"/>
        <pc:sldMkLst>
          <pc:docMk/>
          <pc:sldMk cId="2853974732" sldId="363"/>
        </pc:sldMkLst>
        <pc:spChg chg="add del">
          <ac:chgData name="Laura Amy Daīnes" userId="4c6a6cecbfa8f699" providerId="LiveId" clId="{83A65A40-E06C-D046-B3D2-925785DD949D}" dt="2021-03-07T16:51:12.374" v="8299"/>
          <ac:spMkLst>
            <pc:docMk/>
            <pc:sldMk cId="2853974732" sldId="363"/>
            <ac:spMk id="22" creationId="{5669AB50-4CAD-4D10-A09A-A0C01AF9E6F6}"/>
          </ac:spMkLst>
        </pc:spChg>
        <pc:grpChg chg="add del">
          <ac:chgData name="Laura Amy Daīnes" userId="4c6a6cecbfa8f699" providerId="LiveId" clId="{83A65A40-E06C-D046-B3D2-925785DD949D}" dt="2021-03-07T16:51:12.374" v="8299"/>
          <ac:grpSpMkLst>
            <pc:docMk/>
            <pc:sldMk cId="2853974732" sldId="363"/>
            <ac:grpSpMk id="13" creationId="{5A992EA8-A2AE-480C-BFF9-7B134643975C}"/>
          </ac:grpSpMkLst>
        </pc:grpChg>
        <pc:grpChg chg="add del">
          <ac:chgData name="Laura Amy Daīnes" userId="4c6a6cecbfa8f699" providerId="LiveId" clId="{83A65A40-E06C-D046-B3D2-925785DD949D}" dt="2021-03-07T16:51:12.374" v="8299"/>
          <ac:grpSpMkLst>
            <pc:docMk/>
            <pc:sldMk cId="2853974732" sldId="363"/>
            <ac:grpSpMk id="24" creationId="{68B27BBA-AE99-4D00-A26E-0B49DA4B37AC}"/>
          </ac:grpSpMkLst>
        </pc:grpChg>
      </pc:sldChg>
      <pc:sldChg chg="add del">
        <pc:chgData name="Laura Amy Daīnes" userId="4c6a6cecbfa8f699" providerId="LiveId" clId="{83A65A40-E06C-D046-B3D2-925785DD949D}" dt="2021-03-07T16:51:43.945" v="8308"/>
        <pc:sldMkLst>
          <pc:docMk/>
          <pc:sldMk cId="484512197" sldId="364"/>
        </pc:sldMkLst>
      </pc:sldChg>
      <pc:sldChg chg="add del">
        <pc:chgData name="Laura Amy Daīnes" userId="4c6a6cecbfa8f699" providerId="LiveId" clId="{83A65A40-E06C-D046-B3D2-925785DD949D}" dt="2021-03-07T16:51:12.374" v="8299"/>
        <pc:sldMkLst>
          <pc:docMk/>
          <pc:sldMk cId="1342360553" sldId="364"/>
        </pc:sldMkLst>
      </pc:sldChg>
      <pc:sldChg chg="modSp add del mod">
        <pc:chgData name="Laura Amy Daīnes" userId="4c6a6cecbfa8f699" providerId="LiveId" clId="{83A65A40-E06C-D046-B3D2-925785DD949D}" dt="2021-03-10T10:07:36.891" v="9732" actId="2696"/>
        <pc:sldMkLst>
          <pc:docMk/>
          <pc:sldMk cId="2833420051" sldId="364"/>
        </pc:sldMkLst>
        <pc:spChg chg="mod">
          <ac:chgData name="Laura Amy Daīnes" userId="4c6a6cecbfa8f699" providerId="LiveId" clId="{83A65A40-E06C-D046-B3D2-925785DD949D}" dt="2021-03-09T14:22:30.074" v="9490" actId="20577"/>
          <ac:spMkLst>
            <pc:docMk/>
            <pc:sldMk cId="2833420051" sldId="364"/>
            <ac:spMk id="3" creationId="{99FED7C8-9E1B-374F-851A-D2FF8421207C}"/>
          </ac:spMkLst>
        </pc:spChg>
        <pc:spChg chg="mod">
          <ac:chgData name="Laura Amy Daīnes" userId="4c6a6cecbfa8f699" providerId="LiveId" clId="{83A65A40-E06C-D046-B3D2-925785DD949D}" dt="2021-03-07T17:24:37.252" v="8691"/>
          <ac:spMkLst>
            <pc:docMk/>
            <pc:sldMk cId="2833420051" sldId="364"/>
            <ac:spMk id="5" creationId="{AF7BB492-F951-2B46-9F97-263D5865F45C}"/>
          </ac:spMkLst>
        </pc:spChg>
        <pc:spChg chg="mod">
          <ac:chgData name="Laura Amy Daīnes" userId="4c6a6cecbfa8f699" providerId="LiveId" clId="{83A65A40-E06C-D046-B3D2-925785DD949D}" dt="2021-03-07T17:24:34.289" v="8690"/>
          <ac:spMkLst>
            <pc:docMk/>
            <pc:sldMk cId="2833420051" sldId="364"/>
            <ac:spMk id="10" creationId="{C1AE07B6-E432-8F43-B4C3-3D14B86AD5C3}"/>
          </ac:spMkLst>
        </pc:spChg>
      </pc:sldChg>
      <pc:sldChg chg="addSp delSp add del setBg delDesignElem">
        <pc:chgData name="Laura Amy Daīnes" userId="4c6a6cecbfa8f699" providerId="LiveId" clId="{83A65A40-E06C-D046-B3D2-925785DD949D}" dt="2021-03-07T16:51:12.374" v="8299"/>
        <pc:sldMkLst>
          <pc:docMk/>
          <pc:sldMk cId="589790257" sldId="365"/>
        </pc:sldMkLst>
        <pc:spChg chg="add del">
          <ac:chgData name="Laura Amy Daīnes" userId="4c6a6cecbfa8f699" providerId="LiveId" clId="{83A65A40-E06C-D046-B3D2-925785DD949D}" dt="2021-03-07T16:51:12.374" v="8299"/>
          <ac:spMkLst>
            <pc:docMk/>
            <pc:sldMk cId="589790257" sldId="365"/>
            <ac:spMk id="22" creationId="{5669AB50-4CAD-4D10-A09A-A0C01AF9E6F6}"/>
          </ac:spMkLst>
        </pc:spChg>
        <pc:grpChg chg="add del">
          <ac:chgData name="Laura Amy Daīnes" userId="4c6a6cecbfa8f699" providerId="LiveId" clId="{83A65A40-E06C-D046-B3D2-925785DD949D}" dt="2021-03-07T16:51:12.374" v="8299"/>
          <ac:grpSpMkLst>
            <pc:docMk/>
            <pc:sldMk cId="589790257" sldId="365"/>
            <ac:grpSpMk id="13" creationId="{5A992EA8-A2AE-480C-BFF9-7B134643975C}"/>
          </ac:grpSpMkLst>
        </pc:grpChg>
        <pc:grpChg chg="add del">
          <ac:chgData name="Laura Amy Daīnes" userId="4c6a6cecbfa8f699" providerId="LiveId" clId="{83A65A40-E06C-D046-B3D2-925785DD949D}" dt="2021-03-07T16:51:12.374" v="8299"/>
          <ac:grpSpMkLst>
            <pc:docMk/>
            <pc:sldMk cId="589790257" sldId="365"/>
            <ac:grpSpMk id="24" creationId="{68B27BBA-AE99-4D00-A26E-0B49DA4B37AC}"/>
          </ac:grpSpMkLst>
        </pc:grpChg>
      </pc:sldChg>
      <pc:sldChg chg="addSp delSp modSp add del delDesignElem">
        <pc:chgData name="Laura Amy Daīnes" userId="4c6a6cecbfa8f699" providerId="LiveId" clId="{83A65A40-E06C-D046-B3D2-925785DD949D}" dt="2021-03-07T17:32:52.991" v="8800" actId="2696"/>
        <pc:sldMkLst>
          <pc:docMk/>
          <pc:sldMk cId="861533523" sldId="365"/>
        </pc:sldMkLst>
        <pc:spChg chg="add del">
          <ac:chgData name="Laura Amy Daīnes" userId="4c6a6cecbfa8f699" providerId="LiveId" clId="{83A65A40-E06C-D046-B3D2-925785DD949D}" dt="2021-03-07T17:03:42.057" v="8521"/>
          <ac:spMkLst>
            <pc:docMk/>
            <pc:sldMk cId="861533523" sldId="365"/>
            <ac:spMk id="22" creationId="{5669AB50-4CAD-4D10-A09A-A0C01AF9E6F6}"/>
          </ac:spMkLst>
        </pc:spChg>
        <pc:spChg chg="mod">
          <ac:chgData name="Laura Amy Daīnes" userId="4c6a6cecbfa8f699" providerId="LiveId" clId="{83A65A40-E06C-D046-B3D2-925785DD949D}" dt="2021-03-07T17:24:42.426" v="8692"/>
          <ac:spMkLst>
            <pc:docMk/>
            <pc:sldMk cId="861533523" sldId="365"/>
            <ac:spMk id="29" creationId="{1446B7FE-DF88-724A-AB06-42654D46B807}"/>
          </ac:spMkLst>
        </pc:spChg>
        <pc:grpChg chg="add del">
          <ac:chgData name="Laura Amy Daīnes" userId="4c6a6cecbfa8f699" providerId="LiveId" clId="{83A65A40-E06C-D046-B3D2-925785DD949D}" dt="2021-03-07T17:03:42.057" v="8521"/>
          <ac:grpSpMkLst>
            <pc:docMk/>
            <pc:sldMk cId="861533523" sldId="365"/>
            <ac:grpSpMk id="13" creationId="{5A992EA8-A2AE-480C-BFF9-7B134643975C}"/>
          </ac:grpSpMkLst>
        </pc:grpChg>
        <pc:grpChg chg="add del">
          <ac:chgData name="Laura Amy Daīnes" userId="4c6a6cecbfa8f699" providerId="LiveId" clId="{83A65A40-E06C-D046-B3D2-925785DD949D}" dt="2021-03-07T17:03:42.057" v="8521"/>
          <ac:grpSpMkLst>
            <pc:docMk/>
            <pc:sldMk cId="861533523" sldId="365"/>
            <ac:grpSpMk id="24" creationId="{68B27BBA-AE99-4D00-A26E-0B49DA4B37AC}"/>
          </ac:grpSpMkLst>
        </pc:grpChg>
      </pc:sldChg>
      <pc:sldChg chg="addSp delSp add del setBg delDesignElem">
        <pc:chgData name="Laura Amy Daīnes" userId="4c6a6cecbfa8f699" providerId="LiveId" clId="{83A65A40-E06C-D046-B3D2-925785DD949D}" dt="2021-03-07T16:51:43.945" v="8308"/>
        <pc:sldMkLst>
          <pc:docMk/>
          <pc:sldMk cId="3812825863" sldId="365"/>
        </pc:sldMkLst>
        <pc:spChg chg="add del">
          <ac:chgData name="Laura Amy Daīnes" userId="4c6a6cecbfa8f699" providerId="LiveId" clId="{83A65A40-E06C-D046-B3D2-925785DD949D}" dt="2021-03-07T16:51:43.945" v="8308"/>
          <ac:spMkLst>
            <pc:docMk/>
            <pc:sldMk cId="3812825863" sldId="365"/>
            <ac:spMk id="22" creationId="{5669AB50-4CAD-4D10-A09A-A0C01AF9E6F6}"/>
          </ac:spMkLst>
        </pc:spChg>
        <pc:grpChg chg="add del">
          <ac:chgData name="Laura Amy Daīnes" userId="4c6a6cecbfa8f699" providerId="LiveId" clId="{83A65A40-E06C-D046-B3D2-925785DD949D}" dt="2021-03-07T16:51:43.945" v="8308"/>
          <ac:grpSpMkLst>
            <pc:docMk/>
            <pc:sldMk cId="3812825863" sldId="365"/>
            <ac:grpSpMk id="13" creationId="{5A992EA8-A2AE-480C-BFF9-7B134643975C}"/>
          </ac:grpSpMkLst>
        </pc:grpChg>
        <pc:grpChg chg="add del">
          <ac:chgData name="Laura Amy Daīnes" userId="4c6a6cecbfa8f699" providerId="LiveId" clId="{83A65A40-E06C-D046-B3D2-925785DD949D}" dt="2021-03-07T16:51:43.945" v="8308"/>
          <ac:grpSpMkLst>
            <pc:docMk/>
            <pc:sldMk cId="3812825863" sldId="365"/>
            <ac:grpSpMk id="24" creationId="{68B27BBA-AE99-4D00-A26E-0B49DA4B37AC}"/>
          </ac:grpSpMkLst>
        </pc:grpChg>
      </pc:sldChg>
      <pc:sldChg chg="add del">
        <pc:chgData name="Laura Amy Daīnes" userId="4c6a6cecbfa8f699" providerId="LiveId" clId="{83A65A40-E06C-D046-B3D2-925785DD949D}" dt="2021-03-07T16:51:43.945" v="8308"/>
        <pc:sldMkLst>
          <pc:docMk/>
          <pc:sldMk cId="3406746828" sldId="366"/>
        </pc:sldMkLst>
      </pc:sldChg>
      <pc:sldChg chg="modSp add mod">
        <pc:chgData name="Laura Amy Daīnes" userId="4c6a6cecbfa8f699" providerId="LiveId" clId="{83A65A40-E06C-D046-B3D2-925785DD949D}" dt="2021-03-10T11:58:38.285" v="10134" actId="20577"/>
        <pc:sldMkLst>
          <pc:docMk/>
          <pc:sldMk cId="3453086252" sldId="366"/>
        </pc:sldMkLst>
        <pc:spChg chg="mod">
          <ac:chgData name="Laura Amy Daīnes" userId="4c6a6cecbfa8f699" providerId="LiveId" clId="{83A65A40-E06C-D046-B3D2-925785DD949D}" dt="2021-03-10T11:58:38.285" v="10134" actId="20577"/>
          <ac:spMkLst>
            <pc:docMk/>
            <pc:sldMk cId="3453086252" sldId="366"/>
            <ac:spMk id="3" creationId="{99FED7C8-9E1B-374F-851A-D2FF8421207C}"/>
          </ac:spMkLst>
        </pc:spChg>
        <pc:spChg chg="mod">
          <ac:chgData name="Laura Amy Daīnes" userId="4c6a6cecbfa8f699" providerId="LiveId" clId="{83A65A40-E06C-D046-B3D2-925785DD949D}" dt="2021-03-07T17:25:09.494" v="8699"/>
          <ac:spMkLst>
            <pc:docMk/>
            <pc:sldMk cId="3453086252" sldId="366"/>
            <ac:spMk id="5" creationId="{AF7BB492-F951-2B46-9F97-263D5865F45C}"/>
          </ac:spMkLst>
        </pc:spChg>
        <pc:spChg chg="mod">
          <ac:chgData name="Laura Amy Daīnes" userId="4c6a6cecbfa8f699" providerId="LiveId" clId="{83A65A40-E06C-D046-B3D2-925785DD949D}" dt="2021-03-07T17:25:04.569" v="8698"/>
          <ac:spMkLst>
            <pc:docMk/>
            <pc:sldMk cId="3453086252" sldId="366"/>
            <ac:spMk id="9" creationId="{D1343EEB-E95F-EA45-AD90-C25D1FF17B0F}"/>
          </ac:spMkLst>
        </pc:spChg>
      </pc:sldChg>
      <pc:sldChg chg="add del">
        <pc:chgData name="Laura Amy Daīnes" userId="4c6a6cecbfa8f699" providerId="LiveId" clId="{83A65A40-E06C-D046-B3D2-925785DD949D}" dt="2021-03-07T16:51:12.374" v="8299"/>
        <pc:sldMkLst>
          <pc:docMk/>
          <pc:sldMk cId="3762210367" sldId="366"/>
        </pc:sldMkLst>
      </pc:sldChg>
      <pc:sldChg chg="modSp add del mod">
        <pc:chgData name="Laura Amy Daīnes" userId="4c6a6cecbfa8f699" providerId="LiveId" clId="{83A65A40-E06C-D046-B3D2-925785DD949D}" dt="2021-03-10T10:07:54.117" v="9737" actId="2696"/>
        <pc:sldMkLst>
          <pc:docMk/>
          <pc:sldMk cId="1917817161" sldId="367"/>
        </pc:sldMkLst>
        <pc:spChg chg="mod">
          <ac:chgData name="Laura Amy Daīnes" userId="4c6a6cecbfa8f699" providerId="LiveId" clId="{83A65A40-E06C-D046-B3D2-925785DD949D}" dt="2021-03-07T17:47:42.101" v="8943" actId="20577"/>
          <ac:spMkLst>
            <pc:docMk/>
            <pc:sldMk cId="1917817161" sldId="367"/>
            <ac:spMk id="3" creationId="{99FED7C8-9E1B-374F-851A-D2FF8421207C}"/>
          </ac:spMkLst>
        </pc:spChg>
        <pc:spChg chg="mod">
          <ac:chgData name="Laura Amy Daīnes" userId="4c6a6cecbfa8f699" providerId="LiveId" clId="{83A65A40-E06C-D046-B3D2-925785DD949D}" dt="2021-03-07T17:25:16.235" v="8701"/>
          <ac:spMkLst>
            <pc:docMk/>
            <pc:sldMk cId="1917817161" sldId="367"/>
            <ac:spMk id="5" creationId="{AF7BB492-F951-2B46-9F97-263D5865F45C}"/>
          </ac:spMkLst>
        </pc:spChg>
        <pc:spChg chg="mod">
          <ac:chgData name="Laura Amy Daīnes" userId="4c6a6cecbfa8f699" providerId="LiveId" clId="{83A65A40-E06C-D046-B3D2-925785DD949D}" dt="2021-03-07T17:25:13.579" v="8700"/>
          <ac:spMkLst>
            <pc:docMk/>
            <pc:sldMk cId="1917817161" sldId="367"/>
            <ac:spMk id="10" creationId="{226EFA5C-564A-894C-9DF1-30298C102FA7}"/>
          </ac:spMkLst>
        </pc:spChg>
      </pc:sldChg>
      <pc:sldChg chg="add del">
        <pc:chgData name="Laura Amy Daīnes" userId="4c6a6cecbfa8f699" providerId="LiveId" clId="{83A65A40-E06C-D046-B3D2-925785DD949D}" dt="2021-03-07T16:51:43.945" v="8308"/>
        <pc:sldMkLst>
          <pc:docMk/>
          <pc:sldMk cId="3037955894" sldId="367"/>
        </pc:sldMkLst>
      </pc:sldChg>
      <pc:sldChg chg="add del">
        <pc:chgData name="Laura Amy Daīnes" userId="4c6a6cecbfa8f699" providerId="LiveId" clId="{83A65A40-E06C-D046-B3D2-925785DD949D}" dt="2021-03-07T16:51:12.374" v="8299"/>
        <pc:sldMkLst>
          <pc:docMk/>
          <pc:sldMk cId="3072699417" sldId="367"/>
        </pc:sldMkLst>
      </pc:sldChg>
      <pc:sldChg chg="modSp add del mod">
        <pc:chgData name="Laura Amy Daīnes" userId="4c6a6cecbfa8f699" providerId="LiveId" clId="{83A65A40-E06C-D046-B3D2-925785DD949D}" dt="2021-03-10T10:20:55.679" v="9857" actId="2696"/>
        <pc:sldMkLst>
          <pc:docMk/>
          <pc:sldMk cId="1292725375" sldId="368"/>
        </pc:sldMkLst>
        <pc:spChg chg="mod">
          <ac:chgData name="Laura Amy Daīnes" userId="4c6a6cecbfa8f699" providerId="LiveId" clId="{83A65A40-E06C-D046-B3D2-925785DD949D}" dt="2021-03-10T10:20:44.152" v="9847" actId="21"/>
          <ac:spMkLst>
            <pc:docMk/>
            <pc:sldMk cId="1292725375" sldId="368"/>
            <ac:spMk id="3" creationId="{99FED7C8-9E1B-374F-851A-D2FF8421207C}"/>
          </ac:spMkLst>
        </pc:spChg>
        <pc:spChg chg="mod">
          <ac:chgData name="Laura Amy Daīnes" userId="4c6a6cecbfa8f699" providerId="LiveId" clId="{83A65A40-E06C-D046-B3D2-925785DD949D}" dt="2021-03-07T17:25:25.904" v="8703"/>
          <ac:spMkLst>
            <pc:docMk/>
            <pc:sldMk cId="1292725375" sldId="368"/>
            <ac:spMk id="5" creationId="{AF7BB492-F951-2B46-9F97-263D5865F45C}"/>
          </ac:spMkLst>
        </pc:spChg>
        <pc:spChg chg="mod">
          <ac:chgData name="Laura Amy Daīnes" userId="4c6a6cecbfa8f699" providerId="LiveId" clId="{83A65A40-E06C-D046-B3D2-925785DD949D}" dt="2021-03-07T17:25:23.138" v="8702"/>
          <ac:spMkLst>
            <pc:docMk/>
            <pc:sldMk cId="1292725375" sldId="368"/>
            <ac:spMk id="10" creationId="{226EFA5C-564A-894C-9DF1-30298C102FA7}"/>
          </ac:spMkLst>
        </pc:spChg>
      </pc:sldChg>
      <pc:sldChg chg="add del">
        <pc:chgData name="Laura Amy Daīnes" userId="4c6a6cecbfa8f699" providerId="LiveId" clId="{83A65A40-E06C-D046-B3D2-925785DD949D}" dt="2021-03-07T16:51:43.945" v="8308"/>
        <pc:sldMkLst>
          <pc:docMk/>
          <pc:sldMk cId="1652817375" sldId="368"/>
        </pc:sldMkLst>
      </pc:sldChg>
      <pc:sldChg chg="add del">
        <pc:chgData name="Laura Amy Daīnes" userId="4c6a6cecbfa8f699" providerId="LiveId" clId="{83A65A40-E06C-D046-B3D2-925785DD949D}" dt="2021-03-07T16:51:12.374" v="8299"/>
        <pc:sldMkLst>
          <pc:docMk/>
          <pc:sldMk cId="1742746400" sldId="368"/>
        </pc:sldMkLst>
      </pc:sldChg>
      <pc:sldChg chg="addSp delSp add del setBg delDesignElem">
        <pc:chgData name="Laura Amy Daīnes" userId="4c6a6cecbfa8f699" providerId="LiveId" clId="{83A65A40-E06C-D046-B3D2-925785DD949D}" dt="2021-03-07T16:51:43.945" v="8308"/>
        <pc:sldMkLst>
          <pc:docMk/>
          <pc:sldMk cId="1051803340" sldId="369"/>
        </pc:sldMkLst>
        <pc:spChg chg="add del">
          <ac:chgData name="Laura Amy Daīnes" userId="4c6a6cecbfa8f699" providerId="LiveId" clId="{83A65A40-E06C-D046-B3D2-925785DD949D}" dt="2021-03-07T16:51:43.945" v="8308"/>
          <ac:spMkLst>
            <pc:docMk/>
            <pc:sldMk cId="1051803340" sldId="369"/>
            <ac:spMk id="22" creationId="{5669AB50-4CAD-4D10-A09A-A0C01AF9E6F6}"/>
          </ac:spMkLst>
        </pc:spChg>
        <pc:grpChg chg="add del">
          <ac:chgData name="Laura Amy Daīnes" userId="4c6a6cecbfa8f699" providerId="LiveId" clId="{83A65A40-E06C-D046-B3D2-925785DD949D}" dt="2021-03-07T16:51:43.945" v="8308"/>
          <ac:grpSpMkLst>
            <pc:docMk/>
            <pc:sldMk cId="1051803340" sldId="369"/>
            <ac:grpSpMk id="13" creationId="{5A992EA8-A2AE-480C-BFF9-7B134643975C}"/>
          </ac:grpSpMkLst>
        </pc:grpChg>
        <pc:grpChg chg="add del">
          <ac:chgData name="Laura Amy Daīnes" userId="4c6a6cecbfa8f699" providerId="LiveId" clId="{83A65A40-E06C-D046-B3D2-925785DD949D}" dt="2021-03-07T16:51:43.945" v="8308"/>
          <ac:grpSpMkLst>
            <pc:docMk/>
            <pc:sldMk cId="1051803340" sldId="369"/>
            <ac:grpSpMk id="24" creationId="{68B27BBA-AE99-4D00-A26E-0B49DA4B37AC}"/>
          </ac:grpSpMkLst>
        </pc:grpChg>
      </pc:sldChg>
      <pc:sldChg chg="addSp delSp modSp add del delDesignElem">
        <pc:chgData name="Laura Amy Daīnes" userId="4c6a6cecbfa8f699" providerId="LiveId" clId="{83A65A40-E06C-D046-B3D2-925785DD949D}" dt="2021-03-07T17:32:57.524" v="8801" actId="2696"/>
        <pc:sldMkLst>
          <pc:docMk/>
          <pc:sldMk cId="3286041443" sldId="369"/>
        </pc:sldMkLst>
        <pc:spChg chg="add del">
          <ac:chgData name="Laura Amy Daīnes" userId="4c6a6cecbfa8f699" providerId="LiveId" clId="{83A65A40-E06C-D046-B3D2-925785DD949D}" dt="2021-03-07T17:03:42.057" v="8521"/>
          <ac:spMkLst>
            <pc:docMk/>
            <pc:sldMk cId="3286041443" sldId="369"/>
            <ac:spMk id="22" creationId="{5669AB50-4CAD-4D10-A09A-A0C01AF9E6F6}"/>
          </ac:spMkLst>
        </pc:spChg>
        <pc:spChg chg="mod">
          <ac:chgData name="Laura Amy Daīnes" userId="4c6a6cecbfa8f699" providerId="LiveId" clId="{83A65A40-E06C-D046-B3D2-925785DD949D}" dt="2021-03-07T17:25:30.862" v="8704"/>
          <ac:spMkLst>
            <pc:docMk/>
            <pc:sldMk cId="3286041443" sldId="369"/>
            <ac:spMk id="29" creationId="{ECC172CA-882B-2847-9B86-86DD033643A6}"/>
          </ac:spMkLst>
        </pc:spChg>
        <pc:grpChg chg="add del">
          <ac:chgData name="Laura Amy Daīnes" userId="4c6a6cecbfa8f699" providerId="LiveId" clId="{83A65A40-E06C-D046-B3D2-925785DD949D}" dt="2021-03-07T17:03:42.057" v="8521"/>
          <ac:grpSpMkLst>
            <pc:docMk/>
            <pc:sldMk cId="3286041443" sldId="369"/>
            <ac:grpSpMk id="13" creationId="{5A992EA8-A2AE-480C-BFF9-7B134643975C}"/>
          </ac:grpSpMkLst>
        </pc:grpChg>
        <pc:grpChg chg="add del">
          <ac:chgData name="Laura Amy Daīnes" userId="4c6a6cecbfa8f699" providerId="LiveId" clId="{83A65A40-E06C-D046-B3D2-925785DD949D}" dt="2021-03-07T17:03:42.057" v="8521"/>
          <ac:grpSpMkLst>
            <pc:docMk/>
            <pc:sldMk cId="3286041443" sldId="369"/>
            <ac:grpSpMk id="24" creationId="{68B27BBA-AE99-4D00-A26E-0B49DA4B37AC}"/>
          </ac:grpSpMkLst>
        </pc:grpChg>
      </pc:sldChg>
      <pc:sldChg chg="addSp delSp add del setBg delDesignElem">
        <pc:chgData name="Laura Amy Daīnes" userId="4c6a6cecbfa8f699" providerId="LiveId" clId="{83A65A40-E06C-D046-B3D2-925785DD949D}" dt="2021-03-07T16:51:12.374" v="8299"/>
        <pc:sldMkLst>
          <pc:docMk/>
          <pc:sldMk cId="3360458459" sldId="369"/>
        </pc:sldMkLst>
        <pc:spChg chg="add del">
          <ac:chgData name="Laura Amy Daīnes" userId="4c6a6cecbfa8f699" providerId="LiveId" clId="{83A65A40-E06C-D046-B3D2-925785DD949D}" dt="2021-03-07T16:51:12.374" v="8299"/>
          <ac:spMkLst>
            <pc:docMk/>
            <pc:sldMk cId="3360458459" sldId="369"/>
            <ac:spMk id="22" creationId="{5669AB50-4CAD-4D10-A09A-A0C01AF9E6F6}"/>
          </ac:spMkLst>
        </pc:spChg>
        <pc:grpChg chg="add del">
          <ac:chgData name="Laura Amy Daīnes" userId="4c6a6cecbfa8f699" providerId="LiveId" clId="{83A65A40-E06C-D046-B3D2-925785DD949D}" dt="2021-03-07T16:51:12.374" v="8299"/>
          <ac:grpSpMkLst>
            <pc:docMk/>
            <pc:sldMk cId="3360458459" sldId="369"/>
            <ac:grpSpMk id="13" creationId="{5A992EA8-A2AE-480C-BFF9-7B134643975C}"/>
          </ac:grpSpMkLst>
        </pc:grpChg>
        <pc:grpChg chg="add del">
          <ac:chgData name="Laura Amy Daīnes" userId="4c6a6cecbfa8f699" providerId="LiveId" clId="{83A65A40-E06C-D046-B3D2-925785DD949D}" dt="2021-03-07T16:51:12.374" v="8299"/>
          <ac:grpSpMkLst>
            <pc:docMk/>
            <pc:sldMk cId="3360458459" sldId="369"/>
            <ac:grpSpMk id="24" creationId="{68B27BBA-AE99-4D00-A26E-0B49DA4B37AC}"/>
          </ac:grpSpMkLst>
        </pc:grpChg>
      </pc:sldChg>
      <pc:sldChg chg="add del">
        <pc:chgData name="Laura Amy Daīnes" userId="4c6a6cecbfa8f699" providerId="LiveId" clId="{83A65A40-E06C-D046-B3D2-925785DD949D}" dt="2021-03-07T16:51:43.945" v="8308"/>
        <pc:sldMkLst>
          <pc:docMk/>
          <pc:sldMk cId="1619315957" sldId="370"/>
        </pc:sldMkLst>
      </pc:sldChg>
      <pc:sldChg chg="add del">
        <pc:chgData name="Laura Amy Daīnes" userId="4c6a6cecbfa8f699" providerId="LiveId" clId="{83A65A40-E06C-D046-B3D2-925785DD949D}" dt="2021-03-07T16:51:12.374" v="8299"/>
        <pc:sldMkLst>
          <pc:docMk/>
          <pc:sldMk cId="1743166277" sldId="370"/>
        </pc:sldMkLst>
      </pc:sldChg>
      <pc:sldChg chg="addSp delSp modSp add del mod">
        <pc:chgData name="Laura Amy Daīnes" userId="4c6a6cecbfa8f699" providerId="LiveId" clId="{83A65A40-E06C-D046-B3D2-925785DD949D}" dt="2021-03-10T12:00:27.753" v="10139" actId="2696"/>
        <pc:sldMkLst>
          <pc:docMk/>
          <pc:sldMk cId="3660661585" sldId="370"/>
        </pc:sldMkLst>
        <pc:spChg chg="mod">
          <ac:chgData name="Laura Amy Daīnes" userId="4c6a6cecbfa8f699" providerId="LiveId" clId="{83A65A40-E06C-D046-B3D2-925785DD949D}" dt="2021-03-10T11:37:51.661" v="10054" actId="20577"/>
          <ac:spMkLst>
            <pc:docMk/>
            <pc:sldMk cId="3660661585" sldId="370"/>
            <ac:spMk id="3" creationId="{99FED7C8-9E1B-374F-851A-D2FF8421207C}"/>
          </ac:spMkLst>
        </pc:spChg>
        <pc:spChg chg="add del mod">
          <ac:chgData name="Laura Amy Daīnes" userId="4c6a6cecbfa8f699" providerId="LiveId" clId="{83A65A40-E06C-D046-B3D2-925785DD949D}" dt="2021-03-10T11:37:46.791" v="10051"/>
          <ac:spMkLst>
            <pc:docMk/>
            <pc:sldMk cId="3660661585" sldId="370"/>
            <ac:spMk id="4" creationId="{AE5D9D2D-4A4A-4847-8207-9259922D25F1}"/>
          </ac:spMkLst>
        </pc:spChg>
        <pc:spChg chg="mod">
          <ac:chgData name="Laura Amy Daīnes" userId="4c6a6cecbfa8f699" providerId="LiveId" clId="{83A65A40-E06C-D046-B3D2-925785DD949D}" dt="2021-03-07T17:26:04.155" v="8713"/>
          <ac:spMkLst>
            <pc:docMk/>
            <pc:sldMk cId="3660661585" sldId="370"/>
            <ac:spMk id="5" creationId="{AF7BB492-F951-2B46-9F97-263D5865F45C}"/>
          </ac:spMkLst>
        </pc:spChg>
        <pc:spChg chg="mod">
          <ac:chgData name="Laura Amy Daīnes" userId="4c6a6cecbfa8f699" providerId="LiveId" clId="{83A65A40-E06C-D046-B3D2-925785DD949D}" dt="2021-03-07T17:26:00.106" v="8712"/>
          <ac:spMkLst>
            <pc:docMk/>
            <pc:sldMk cId="3660661585" sldId="370"/>
            <ac:spMk id="10" creationId="{3A9F5E2F-1A6C-1046-9FDD-AE48F02E74E0}"/>
          </ac:spMkLst>
        </pc:spChg>
        <pc:graphicFrameChg chg="add del mod">
          <ac:chgData name="Laura Amy Daīnes" userId="4c6a6cecbfa8f699" providerId="LiveId" clId="{83A65A40-E06C-D046-B3D2-925785DD949D}" dt="2021-03-10T11:37:46.791" v="10051"/>
          <ac:graphicFrameMkLst>
            <pc:docMk/>
            <pc:sldMk cId="3660661585" sldId="370"/>
            <ac:graphicFrameMk id="2" creationId="{810F1605-09BE-1148-8E0B-CAAF9D3DD24F}"/>
          </ac:graphicFrameMkLst>
        </pc:graphicFrameChg>
      </pc:sldChg>
      <pc:sldChg chg="modSp add del mod">
        <pc:chgData name="Laura Amy Daīnes" userId="4c6a6cecbfa8f699" providerId="LiveId" clId="{83A65A40-E06C-D046-B3D2-925785DD949D}" dt="2021-03-10T10:08:32.714" v="9746" actId="2696"/>
        <pc:sldMkLst>
          <pc:docMk/>
          <pc:sldMk cId="730430458" sldId="371"/>
        </pc:sldMkLst>
        <pc:spChg chg="mod">
          <ac:chgData name="Laura Amy Daīnes" userId="4c6a6cecbfa8f699" providerId="LiveId" clId="{83A65A40-E06C-D046-B3D2-925785DD949D}" dt="2021-03-07T17:26:11.832" v="8715"/>
          <ac:spMkLst>
            <pc:docMk/>
            <pc:sldMk cId="730430458" sldId="371"/>
            <ac:spMk id="5" creationId="{AF7BB492-F951-2B46-9F97-263D5865F45C}"/>
          </ac:spMkLst>
        </pc:spChg>
        <pc:spChg chg="mod">
          <ac:chgData name="Laura Amy Daīnes" userId="4c6a6cecbfa8f699" providerId="LiveId" clId="{83A65A40-E06C-D046-B3D2-925785DD949D}" dt="2021-03-07T17:55:44.679" v="9021" actId="20577"/>
          <ac:spMkLst>
            <pc:docMk/>
            <pc:sldMk cId="730430458" sldId="371"/>
            <ac:spMk id="7" creationId="{E179399C-7396-F54C-A079-ADB613BE6277}"/>
          </ac:spMkLst>
        </pc:spChg>
        <pc:spChg chg="mod">
          <ac:chgData name="Laura Amy Daīnes" userId="4c6a6cecbfa8f699" providerId="LiveId" clId="{83A65A40-E06C-D046-B3D2-925785DD949D}" dt="2021-03-07T17:26:08.803" v="8714"/>
          <ac:spMkLst>
            <pc:docMk/>
            <pc:sldMk cId="730430458" sldId="371"/>
            <ac:spMk id="10" creationId="{822C16E2-75F5-054D-8743-8073ED389EA0}"/>
          </ac:spMkLst>
        </pc:spChg>
      </pc:sldChg>
      <pc:sldChg chg="add del">
        <pc:chgData name="Laura Amy Daīnes" userId="4c6a6cecbfa8f699" providerId="LiveId" clId="{83A65A40-E06C-D046-B3D2-925785DD949D}" dt="2021-03-07T16:51:43.945" v="8308"/>
        <pc:sldMkLst>
          <pc:docMk/>
          <pc:sldMk cId="2690253833" sldId="371"/>
        </pc:sldMkLst>
      </pc:sldChg>
      <pc:sldChg chg="add del">
        <pc:chgData name="Laura Amy Daīnes" userId="4c6a6cecbfa8f699" providerId="LiveId" clId="{83A65A40-E06C-D046-B3D2-925785DD949D}" dt="2021-03-07T16:51:12.374" v="8299"/>
        <pc:sldMkLst>
          <pc:docMk/>
          <pc:sldMk cId="3140708909" sldId="371"/>
        </pc:sldMkLst>
      </pc:sldChg>
      <pc:sldChg chg="modSp add mod">
        <pc:chgData name="Laura Amy Daīnes" userId="4c6a6cecbfa8f699" providerId="LiveId" clId="{83A65A40-E06C-D046-B3D2-925785DD949D}" dt="2021-03-10T12:00:20.877" v="10138" actId="1076"/>
        <pc:sldMkLst>
          <pc:docMk/>
          <pc:sldMk cId="501084735" sldId="372"/>
        </pc:sldMkLst>
        <pc:spChg chg="mod">
          <ac:chgData name="Laura Amy Daīnes" userId="4c6a6cecbfa8f699" providerId="LiveId" clId="{83A65A40-E06C-D046-B3D2-925785DD949D}" dt="2021-03-10T11:38:33.140" v="10056"/>
          <ac:spMkLst>
            <pc:docMk/>
            <pc:sldMk cId="501084735" sldId="372"/>
            <ac:spMk id="3" creationId="{99FED7C8-9E1B-374F-851A-D2FF8421207C}"/>
          </ac:spMkLst>
        </pc:spChg>
        <pc:spChg chg="mod">
          <ac:chgData name="Laura Amy Daīnes" userId="4c6a6cecbfa8f699" providerId="LiveId" clId="{83A65A40-E06C-D046-B3D2-925785DD949D}" dt="2021-03-07T17:26:20.458" v="8717"/>
          <ac:spMkLst>
            <pc:docMk/>
            <pc:sldMk cId="501084735" sldId="372"/>
            <ac:spMk id="5" creationId="{AF7BB492-F951-2B46-9F97-263D5865F45C}"/>
          </ac:spMkLst>
        </pc:spChg>
        <pc:spChg chg="mod">
          <ac:chgData name="Laura Amy Daīnes" userId="4c6a6cecbfa8f699" providerId="LiveId" clId="{83A65A40-E06C-D046-B3D2-925785DD949D}" dt="2021-03-10T12:00:20.877" v="10138" actId="1076"/>
          <ac:spMkLst>
            <pc:docMk/>
            <pc:sldMk cId="501084735" sldId="372"/>
            <ac:spMk id="7" creationId="{9CB19B06-1BBC-4341-8684-4F6C68DAA816}"/>
          </ac:spMkLst>
        </pc:spChg>
      </pc:sldChg>
      <pc:sldChg chg="add del">
        <pc:chgData name="Laura Amy Daīnes" userId="4c6a6cecbfa8f699" providerId="LiveId" clId="{83A65A40-E06C-D046-B3D2-925785DD949D}" dt="2021-03-07T16:51:43.945" v="8308"/>
        <pc:sldMkLst>
          <pc:docMk/>
          <pc:sldMk cId="627990805" sldId="372"/>
        </pc:sldMkLst>
      </pc:sldChg>
      <pc:sldChg chg="add del">
        <pc:chgData name="Laura Amy Daīnes" userId="4c6a6cecbfa8f699" providerId="LiveId" clId="{83A65A40-E06C-D046-B3D2-925785DD949D}" dt="2021-03-07T16:51:12.374" v="8299"/>
        <pc:sldMkLst>
          <pc:docMk/>
          <pc:sldMk cId="3828233882" sldId="372"/>
        </pc:sldMkLst>
      </pc:sldChg>
      <pc:sldChg chg="addSp delSp modSp add del delDesignElem">
        <pc:chgData name="Laura Amy Daīnes" userId="4c6a6cecbfa8f699" providerId="LiveId" clId="{83A65A40-E06C-D046-B3D2-925785DD949D}" dt="2021-03-07T17:33:01.012" v="8802" actId="2696"/>
        <pc:sldMkLst>
          <pc:docMk/>
          <pc:sldMk cId="63285389" sldId="373"/>
        </pc:sldMkLst>
        <pc:spChg chg="mod">
          <ac:chgData name="Laura Amy Daīnes" userId="4c6a6cecbfa8f699" providerId="LiveId" clId="{83A65A40-E06C-D046-B3D2-925785DD949D}" dt="2021-03-07T17:26:24.498" v="8718"/>
          <ac:spMkLst>
            <pc:docMk/>
            <pc:sldMk cId="63285389" sldId="373"/>
            <ac:spMk id="21" creationId="{2D2A2B1F-19B1-F445-A11B-F9E860F83407}"/>
          </ac:spMkLst>
        </pc:spChg>
        <pc:spChg chg="add del">
          <ac:chgData name="Laura Amy Daīnes" userId="4c6a6cecbfa8f699" providerId="LiveId" clId="{83A65A40-E06C-D046-B3D2-925785DD949D}" dt="2021-03-07T17:03:42.057" v="8521"/>
          <ac:spMkLst>
            <pc:docMk/>
            <pc:sldMk cId="63285389" sldId="373"/>
            <ac:spMk id="22" creationId="{5669AB50-4CAD-4D10-A09A-A0C01AF9E6F6}"/>
          </ac:spMkLst>
        </pc:spChg>
        <pc:grpChg chg="add del">
          <ac:chgData name="Laura Amy Daīnes" userId="4c6a6cecbfa8f699" providerId="LiveId" clId="{83A65A40-E06C-D046-B3D2-925785DD949D}" dt="2021-03-07T17:03:42.057" v="8521"/>
          <ac:grpSpMkLst>
            <pc:docMk/>
            <pc:sldMk cId="63285389" sldId="373"/>
            <ac:grpSpMk id="13" creationId="{5A992EA8-A2AE-480C-BFF9-7B134643975C}"/>
          </ac:grpSpMkLst>
        </pc:grpChg>
        <pc:grpChg chg="add del">
          <ac:chgData name="Laura Amy Daīnes" userId="4c6a6cecbfa8f699" providerId="LiveId" clId="{83A65A40-E06C-D046-B3D2-925785DD949D}" dt="2021-03-07T17:03:42.057" v="8521"/>
          <ac:grpSpMkLst>
            <pc:docMk/>
            <pc:sldMk cId="63285389" sldId="373"/>
            <ac:grpSpMk id="24" creationId="{68B27BBA-AE99-4D00-A26E-0B49DA4B37AC}"/>
          </ac:grpSpMkLst>
        </pc:grpChg>
      </pc:sldChg>
      <pc:sldChg chg="addSp delSp add del setBg delDesignElem">
        <pc:chgData name="Laura Amy Daīnes" userId="4c6a6cecbfa8f699" providerId="LiveId" clId="{83A65A40-E06C-D046-B3D2-925785DD949D}" dt="2021-03-07T16:51:12.374" v="8299"/>
        <pc:sldMkLst>
          <pc:docMk/>
          <pc:sldMk cId="1873003340" sldId="373"/>
        </pc:sldMkLst>
        <pc:spChg chg="add del">
          <ac:chgData name="Laura Amy Daīnes" userId="4c6a6cecbfa8f699" providerId="LiveId" clId="{83A65A40-E06C-D046-B3D2-925785DD949D}" dt="2021-03-07T16:51:12.374" v="8299"/>
          <ac:spMkLst>
            <pc:docMk/>
            <pc:sldMk cId="1873003340" sldId="373"/>
            <ac:spMk id="22" creationId="{5669AB50-4CAD-4D10-A09A-A0C01AF9E6F6}"/>
          </ac:spMkLst>
        </pc:spChg>
        <pc:grpChg chg="add del">
          <ac:chgData name="Laura Amy Daīnes" userId="4c6a6cecbfa8f699" providerId="LiveId" clId="{83A65A40-E06C-D046-B3D2-925785DD949D}" dt="2021-03-07T16:51:12.374" v="8299"/>
          <ac:grpSpMkLst>
            <pc:docMk/>
            <pc:sldMk cId="1873003340" sldId="373"/>
            <ac:grpSpMk id="13" creationId="{5A992EA8-A2AE-480C-BFF9-7B134643975C}"/>
          </ac:grpSpMkLst>
        </pc:grpChg>
        <pc:grpChg chg="add del">
          <ac:chgData name="Laura Amy Daīnes" userId="4c6a6cecbfa8f699" providerId="LiveId" clId="{83A65A40-E06C-D046-B3D2-925785DD949D}" dt="2021-03-07T16:51:12.374" v="8299"/>
          <ac:grpSpMkLst>
            <pc:docMk/>
            <pc:sldMk cId="1873003340" sldId="373"/>
            <ac:grpSpMk id="24" creationId="{68B27BBA-AE99-4D00-A26E-0B49DA4B37AC}"/>
          </ac:grpSpMkLst>
        </pc:grpChg>
      </pc:sldChg>
      <pc:sldChg chg="addSp delSp add del setBg delDesignElem">
        <pc:chgData name="Laura Amy Daīnes" userId="4c6a6cecbfa8f699" providerId="LiveId" clId="{83A65A40-E06C-D046-B3D2-925785DD949D}" dt="2021-03-07T16:51:43.945" v="8308"/>
        <pc:sldMkLst>
          <pc:docMk/>
          <pc:sldMk cId="1974084915" sldId="373"/>
        </pc:sldMkLst>
        <pc:spChg chg="add del">
          <ac:chgData name="Laura Amy Daīnes" userId="4c6a6cecbfa8f699" providerId="LiveId" clId="{83A65A40-E06C-D046-B3D2-925785DD949D}" dt="2021-03-07T16:51:43.945" v="8308"/>
          <ac:spMkLst>
            <pc:docMk/>
            <pc:sldMk cId="1974084915" sldId="373"/>
            <ac:spMk id="22" creationId="{5669AB50-4CAD-4D10-A09A-A0C01AF9E6F6}"/>
          </ac:spMkLst>
        </pc:spChg>
        <pc:grpChg chg="add del">
          <ac:chgData name="Laura Amy Daīnes" userId="4c6a6cecbfa8f699" providerId="LiveId" clId="{83A65A40-E06C-D046-B3D2-925785DD949D}" dt="2021-03-07T16:51:43.945" v="8308"/>
          <ac:grpSpMkLst>
            <pc:docMk/>
            <pc:sldMk cId="1974084915" sldId="373"/>
            <ac:grpSpMk id="13" creationId="{5A992EA8-A2AE-480C-BFF9-7B134643975C}"/>
          </ac:grpSpMkLst>
        </pc:grpChg>
        <pc:grpChg chg="add del">
          <ac:chgData name="Laura Amy Daīnes" userId="4c6a6cecbfa8f699" providerId="LiveId" clId="{83A65A40-E06C-D046-B3D2-925785DD949D}" dt="2021-03-07T16:51:43.945" v="8308"/>
          <ac:grpSpMkLst>
            <pc:docMk/>
            <pc:sldMk cId="1974084915" sldId="373"/>
            <ac:grpSpMk id="24" creationId="{68B27BBA-AE99-4D00-A26E-0B49DA4B37AC}"/>
          </ac:grpSpMkLst>
        </pc:grpChg>
      </pc:sldChg>
      <pc:sldChg chg="add del">
        <pc:chgData name="Laura Amy Daīnes" userId="4c6a6cecbfa8f699" providerId="LiveId" clId="{83A65A40-E06C-D046-B3D2-925785DD949D}" dt="2021-03-07T16:51:12.374" v="8299"/>
        <pc:sldMkLst>
          <pc:docMk/>
          <pc:sldMk cId="105918711" sldId="374"/>
        </pc:sldMkLst>
      </pc:sldChg>
      <pc:sldChg chg="add del">
        <pc:chgData name="Laura Amy Daīnes" userId="4c6a6cecbfa8f699" providerId="LiveId" clId="{83A65A40-E06C-D046-B3D2-925785DD949D}" dt="2021-03-07T16:51:43.945" v="8308"/>
        <pc:sldMkLst>
          <pc:docMk/>
          <pc:sldMk cId="186388532" sldId="374"/>
        </pc:sldMkLst>
      </pc:sldChg>
      <pc:sldChg chg="modSp add mod">
        <pc:chgData name="Laura Amy Daīnes" userId="4c6a6cecbfa8f699" providerId="LiveId" clId="{83A65A40-E06C-D046-B3D2-925785DD949D}" dt="2021-03-10T11:41:38.907" v="10087" actId="20577"/>
        <pc:sldMkLst>
          <pc:docMk/>
          <pc:sldMk cId="2366855890" sldId="374"/>
        </pc:sldMkLst>
        <pc:spChg chg="mod">
          <ac:chgData name="Laura Amy Daīnes" userId="4c6a6cecbfa8f699" providerId="LiveId" clId="{83A65A40-E06C-D046-B3D2-925785DD949D}" dt="2021-03-10T11:41:38.907" v="10087" actId="20577"/>
          <ac:spMkLst>
            <pc:docMk/>
            <pc:sldMk cId="2366855890" sldId="374"/>
            <ac:spMk id="3" creationId="{99FED7C8-9E1B-374F-851A-D2FF8421207C}"/>
          </ac:spMkLst>
        </pc:spChg>
        <pc:spChg chg="mod">
          <ac:chgData name="Laura Amy Daīnes" userId="4c6a6cecbfa8f699" providerId="LiveId" clId="{83A65A40-E06C-D046-B3D2-925785DD949D}" dt="2021-03-07T17:26:50.856" v="8726"/>
          <ac:spMkLst>
            <pc:docMk/>
            <pc:sldMk cId="2366855890" sldId="374"/>
            <ac:spMk id="5" creationId="{AF7BB492-F951-2B46-9F97-263D5865F45C}"/>
          </ac:spMkLst>
        </pc:spChg>
        <pc:spChg chg="mod">
          <ac:chgData name="Laura Amy Daīnes" userId="4c6a6cecbfa8f699" providerId="LiveId" clId="{83A65A40-E06C-D046-B3D2-925785DD949D}" dt="2021-03-10T11:39:32.231" v="10064" actId="20577"/>
          <ac:spMkLst>
            <pc:docMk/>
            <pc:sldMk cId="2366855890" sldId="374"/>
            <ac:spMk id="10" creationId="{859145D7-C5D3-DF4E-99B6-923635509362}"/>
          </ac:spMkLst>
        </pc:spChg>
      </pc:sldChg>
      <pc:sldChg chg="modSp add del">
        <pc:chgData name="Laura Amy Daīnes" userId="4c6a6cecbfa8f699" providerId="LiveId" clId="{83A65A40-E06C-D046-B3D2-925785DD949D}" dt="2021-03-07T18:02:59.323" v="9035" actId="2696"/>
        <pc:sldMkLst>
          <pc:docMk/>
          <pc:sldMk cId="1105766287" sldId="375"/>
        </pc:sldMkLst>
        <pc:spChg chg="mod">
          <ac:chgData name="Laura Amy Daīnes" userId="4c6a6cecbfa8f699" providerId="LiveId" clId="{83A65A40-E06C-D046-B3D2-925785DD949D}" dt="2021-03-07T17:26:59.284" v="8728"/>
          <ac:spMkLst>
            <pc:docMk/>
            <pc:sldMk cId="1105766287" sldId="375"/>
            <ac:spMk id="5" creationId="{AF7BB492-F951-2B46-9F97-263D5865F45C}"/>
          </ac:spMkLst>
        </pc:spChg>
        <pc:spChg chg="mod">
          <ac:chgData name="Laura Amy Daīnes" userId="4c6a6cecbfa8f699" providerId="LiveId" clId="{83A65A40-E06C-D046-B3D2-925785DD949D}" dt="2021-03-07T17:26:56.599" v="8727"/>
          <ac:spMkLst>
            <pc:docMk/>
            <pc:sldMk cId="1105766287" sldId="375"/>
            <ac:spMk id="10" creationId="{226EFA5C-564A-894C-9DF1-30298C102FA7}"/>
          </ac:spMkLst>
        </pc:spChg>
      </pc:sldChg>
      <pc:sldChg chg="add del">
        <pc:chgData name="Laura Amy Daīnes" userId="4c6a6cecbfa8f699" providerId="LiveId" clId="{83A65A40-E06C-D046-B3D2-925785DD949D}" dt="2021-03-07T16:51:43.945" v="8308"/>
        <pc:sldMkLst>
          <pc:docMk/>
          <pc:sldMk cId="3123112003" sldId="375"/>
        </pc:sldMkLst>
      </pc:sldChg>
      <pc:sldChg chg="add del">
        <pc:chgData name="Laura Amy Daīnes" userId="4c6a6cecbfa8f699" providerId="LiveId" clId="{83A65A40-E06C-D046-B3D2-925785DD949D}" dt="2021-03-07T16:51:12.374" v="8299"/>
        <pc:sldMkLst>
          <pc:docMk/>
          <pc:sldMk cId="3560343391" sldId="375"/>
        </pc:sldMkLst>
      </pc:sldChg>
      <pc:sldChg chg="addSp delSp add del setBg delDesignElem">
        <pc:chgData name="Laura Amy Daīnes" userId="4c6a6cecbfa8f699" providerId="LiveId" clId="{83A65A40-E06C-D046-B3D2-925785DD949D}" dt="2021-03-07T16:51:43.945" v="8308"/>
        <pc:sldMkLst>
          <pc:docMk/>
          <pc:sldMk cId="1244476715" sldId="376"/>
        </pc:sldMkLst>
        <pc:spChg chg="add del">
          <ac:chgData name="Laura Amy Daīnes" userId="4c6a6cecbfa8f699" providerId="LiveId" clId="{83A65A40-E06C-D046-B3D2-925785DD949D}" dt="2021-03-07T16:51:43.945" v="8308"/>
          <ac:spMkLst>
            <pc:docMk/>
            <pc:sldMk cId="1244476715" sldId="376"/>
            <ac:spMk id="22" creationId="{5669AB50-4CAD-4D10-A09A-A0C01AF9E6F6}"/>
          </ac:spMkLst>
        </pc:spChg>
        <pc:grpChg chg="add del">
          <ac:chgData name="Laura Amy Daīnes" userId="4c6a6cecbfa8f699" providerId="LiveId" clId="{83A65A40-E06C-D046-B3D2-925785DD949D}" dt="2021-03-07T16:51:43.945" v="8308"/>
          <ac:grpSpMkLst>
            <pc:docMk/>
            <pc:sldMk cId="1244476715" sldId="376"/>
            <ac:grpSpMk id="13" creationId="{5A992EA8-A2AE-480C-BFF9-7B134643975C}"/>
          </ac:grpSpMkLst>
        </pc:grpChg>
        <pc:grpChg chg="add del">
          <ac:chgData name="Laura Amy Daīnes" userId="4c6a6cecbfa8f699" providerId="LiveId" clId="{83A65A40-E06C-D046-B3D2-925785DD949D}" dt="2021-03-07T16:51:43.945" v="8308"/>
          <ac:grpSpMkLst>
            <pc:docMk/>
            <pc:sldMk cId="1244476715" sldId="376"/>
            <ac:grpSpMk id="24" creationId="{68B27BBA-AE99-4D00-A26E-0B49DA4B37AC}"/>
          </ac:grpSpMkLst>
        </pc:grpChg>
      </pc:sldChg>
      <pc:sldChg chg="addSp delSp modSp add del delDesignElem">
        <pc:chgData name="Laura Amy Daīnes" userId="4c6a6cecbfa8f699" providerId="LiveId" clId="{83A65A40-E06C-D046-B3D2-925785DD949D}" dt="2021-03-07T17:27:22.033" v="8736" actId="2696"/>
        <pc:sldMkLst>
          <pc:docMk/>
          <pc:sldMk cId="2933517382" sldId="376"/>
        </pc:sldMkLst>
        <pc:spChg chg="add del">
          <ac:chgData name="Laura Amy Daīnes" userId="4c6a6cecbfa8f699" providerId="LiveId" clId="{83A65A40-E06C-D046-B3D2-925785DD949D}" dt="2021-03-07T17:03:42.057" v="8521"/>
          <ac:spMkLst>
            <pc:docMk/>
            <pc:sldMk cId="2933517382" sldId="376"/>
            <ac:spMk id="22" creationId="{5669AB50-4CAD-4D10-A09A-A0C01AF9E6F6}"/>
          </ac:spMkLst>
        </pc:spChg>
        <pc:spChg chg="mod">
          <ac:chgData name="Laura Amy Daīnes" userId="4c6a6cecbfa8f699" providerId="LiveId" clId="{83A65A40-E06C-D046-B3D2-925785DD949D}" dt="2021-03-07T17:27:04.207" v="8729"/>
          <ac:spMkLst>
            <pc:docMk/>
            <pc:sldMk cId="2933517382" sldId="376"/>
            <ac:spMk id="29" creationId="{ECC172CA-882B-2847-9B86-86DD033643A6}"/>
          </ac:spMkLst>
        </pc:spChg>
        <pc:grpChg chg="add del">
          <ac:chgData name="Laura Amy Daīnes" userId="4c6a6cecbfa8f699" providerId="LiveId" clId="{83A65A40-E06C-D046-B3D2-925785DD949D}" dt="2021-03-07T17:03:42.057" v="8521"/>
          <ac:grpSpMkLst>
            <pc:docMk/>
            <pc:sldMk cId="2933517382" sldId="376"/>
            <ac:grpSpMk id="13" creationId="{5A992EA8-A2AE-480C-BFF9-7B134643975C}"/>
          </ac:grpSpMkLst>
        </pc:grpChg>
        <pc:grpChg chg="add del">
          <ac:chgData name="Laura Amy Daīnes" userId="4c6a6cecbfa8f699" providerId="LiveId" clId="{83A65A40-E06C-D046-B3D2-925785DD949D}" dt="2021-03-07T17:03:42.057" v="8521"/>
          <ac:grpSpMkLst>
            <pc:docMk/>
            <pc:sldMk cId="2933517382" sldId="376"/>
            <ac:grpSpMk id="24" creationId="{68B27BBA-AE99-4D00-A26E-0B49DA4B37AC}"/>
          </ac:grpSpMkLst>
        </pc:grpChg>
      </pc:sldChg>
      <pc:sldChg chg="addSp delSp add del setBg delDesignElem">
        <pc:chgData name="Laura Amy Daīnes" userId="4c6a6cecbfa8f699" providerId="LiveId" clId="{83A65A40-E06C-D046-B3D2-925785DD949D}" dt="2021-03-07T16:51:12.374" v="8299"/>
        <pc:sldMkLst>
          <pc:docMk/>
          <pc:sldMk cId="3387664070" sldId="376"/>
        </pc:sldMkLst>
        <pc:spChg chg="add del">
          <ac:chgData name="Laura Amy Daīnes" userId="4c6a6cecbfa8f699" providerId="LiveId" clId="{83A65A40-E06C-D046-B3D2-925785DD949D}" dt="2021-03-07T16:51:12.374" v="8299"/>
          <ac:spMkLst>
            <pc:docMk/>
            <pc:sldMk cId="3387664070" sldId="376"/>
            <ac:spMk id="22" creationId="{5669AB50-4CAD-4D10-A09A-A0C01AF9E6F6}"/>
          </ac:spMkLst>
        </pc:spChg>
        <pc:grpChg chg="add del">
          <ac:chgData name="Laura Amy Daīnes" userId="4c6a6cecbfa8f699" providerId="LiveId" clId="{83A65A40-E06C-D046-B3D2-925785DD949D}" dt="2021-03-07T16:51:12.374" v="8299"/>
          <ac:grpSpMkLst>
            <pc:docMk/>
            <pc:sldMk cId="3387664070" sldId="376"/>
            <ac:grpSpMk id="13" creationId="{5A992EA8-A2AE-480C-BFF9-7B134643975C}"/>
          </ac:grpSpMkLst>
        </pc:grpChg>
        <pc:grpChg chg="add del">
          <ac:chgData name="Laura Amy Daīnes" userId="4c6a6cecbfa8f699" providerId="LiveId" clId="{83A65A40-E06C-D046-B3D2-925785DD949D}" dt="2021-03-07T16:51:12.374" v="8299"/>
          <ac:grpSpMkLst>
            <pc:docMk/>
            <pc:sldMk cId="3387664070" sldId="376"/>
            <ac:grpSpMk id="24" creationId="{68B27BBA-AE99-4D00-A26E-0B49DA4B37AC}"/>
          </ac:grpSpMkLst>
        </pc:grpChg>
      </pc:sldChg>
      <pc:sldChg chg="modSp add mod">
        <pc:chgData name="Laura Amy Daīnes" userId="4c6a6cecbfa8f699" providerId="LiveId" clId="{83A65A40-E06C-D046-B3D2-925785DD949D}" dt="2021-03-10T11:42:25.875" v="10089"/>
        <pc:sldMkLst>
          <pc:docMk/>
          <pc:sldMk cId="500221672" sldId="377"/>
        </pc:sldMkLst>
        <pc:spChg chg="mod">
          <ac:chgData name="Laura Amy Daīnes" userId="4c6a6cecbfa8f699" providerId="LiveId" clId="{83A65A40-E06C-D046-B3D2-925785DD949D}" dt="2021-03-10T11:42:25.875" v="10089"/>
          <ac:spMkLst>
            <pc:docMk/>
            <pc:sldMk cId="500221672" sldId="377"/>
            <ac:spMk id="3" creationId="{99FED7C8-9E1B-374F-851A-D2FF8421207C}"/>
          </ac:spMkLst>
        </pc:spChg>
        <pc:spChg chg="mod">
          <ac:chgData name="Laura Amy Daīnes" userId="4c6a6cecbfa8f699" providerId="LiveId" clId="{83A65A40-E06C-D046-B3D2-925785DD949D}" dt="2021-03-07T17:27:33.550" v="8738"/>
          <ac:spMkLst>
            <pc:docMk/>
            <pc:sldMk cId="500221672" sldId="377"/>
            <ac:spMk id="5" creationId="{AF7BB492-F951-2B46-9F97-263D5865F45C}"/>
          </ac:spMkLst>
        </pc:spChg>
        <pc:spChg chg="mod">
          <ac:chgData name="Laura Amy Daīnes" userId="4c6a6cecbfa8f699" providerId="LiveId" clId="{83A65A40-E06C-D046-B3D2-925785DD949D}" dt="2021-03-10T11:39:34.625" v="10065" actId="20577"/>
          <ac:spMkLst>
            <pc:docMk/>
            <pc:sldMk cId="500221672" sldId="377"/>
            <ac:spMk id="10" creationId="{859145D7-C5D3-DF4E-99B6-923635509362}"/>
          </ac:spMkLst>
        </pc:spChg>
      </pc:sldChg>
      <pc:sldChg chg="add del">
        <pc:chgData name="Laura Amy Daīnes" userId="4c6a6cecbfa8f699" providerId="LiveId" clId="{83A65A40-E06C-D046-B3D2-925785DD949D}" dt="2021-03-07T16:51:12.374" v="8299"/>
        <pc:sldMkLst>
          <pc:docMk/>
          <pc:sldMk cId="1737378921" sldId="377"/>
        </pc:sldMkLst>
      </pc:sldChg>
      <pc:sldChg chg="add del">
        <pc:chgData name="Laura Amy Daīnes" userId="4c6a6cecbfa8f699" providerId="LiveId" clId="{83A65A40-E06C-D046-B3D2-925785DD949D}" dt="2021-03-07T16:51:43.945" v="8308"/>
        <pc:sldMkLst>
          <pc:docMk/>
          <pc:sldMk cId="2741813436" sldId="377"/>
        </pc:sldMkLst>
      </pc:sldChg>
      <pc:sldChg chg="modSp add del mod">
        <pc:chgData name="Laura Amy Daīnes" userId="4c6a6cecbfa8f699" providerId="LiveId" clId="{83A65A40-E06C-D046-B3D2-925785DD949D}" dt="2021-03-10T10:09:53.175" v="9755" actId="2696"/>
        <pc:sldMkLst>
          <pc:docMk/>
          <pc:sldMk cId="536423469" sldId="378"/>
        </pc:sldMkLst>
        <pc:spChg chg="mod">
          <ac:chgData name="Laura Amy Daīnes" userId="4c6a6cecbfa8f699" providerId="LiveId" clId="{83A65A40-E06C-D046-B3D2-925785DD949D}" dt="2021-03-07T17:27:41.988" v="8740"/>
          <ac:spMkLst>
            <pc:docMk/>
            <pc:sldMk cId="536423469" sldId="378"/>
            <ac:spMk id="5" creationId="{AF7BB492-F951-2B46-9F97-263D5865F45C}"/>
          </ac:spMkLst>
        </pc:spChg>
        <pc:spChg chg="mod">
          <ac:chgData name="Laura Amy Daīnes" userId="4c6a6cecbfa8f699" providerId="LiveId" clId="{83A65A40-E06C-D046-B3D2-925785DD949D}" dt="2021-03-07T18:50:19.875" v="9084" actId="20577"/>
          <ac:spMkLst>
            <pc:docMk/>
            <pc:sldMk cId="536423469" sldId="378"/>
            <ac:spMk id="7" creationId="{30B7CD96-162D-2243-86C5-64CBB95F3A3C}"/>
          </ac:spMkLst>
        </pc:spChg>
        <pc:spChg chg="mod">
          <ac:chgData name="Laura Amy Daīnes" userId="4c6a6cecbfa8f699" providerId="LiveId" clId="{83A65A40-E06C-D046-B3D2-925785DD949D}" dt="2021-03-07T17:27:38.856" v="8739"/>
          <ac:spMkLst>
            <pc:docMk/>
            <pc:sldMk cId="536423469" sldId="378"/>
            <ac:spMk id="10" creationId="{226EFA5C-564A-894C-9DF1-30298C102FA7}"/>
          </ac:spMkLst>
        </pc:spChg>
      </pc:sldChg>
      <pc:sldChg chg="add del">
        <pc:chgData name="Laura Amy Daīnes" userId="4c6a6cecbfa8f699" providerId="LiveId" clId="{83A65A40-E06C-D046-B3D2-925785DD949D}" dt="2021-03-07T16:51:12.374" v="8299"/>
        <pc:sldMkLst>
          <pc:docMk/>
          <pc:sldMk cId="2608557390" sldId="378"/>
        </pc:sldMkLst>
      </pc:sldChg>
      <pc:sldChg chg="add del">
        <pc:chgData name="Laura Amy Daīnes" userId="4c6a6cecbfa8f699" providerId="LiveId" clId="{83A65A40-E06C-D046-B3D2-925785DD949D}" dt="2021-03-07T16:51:43.945" v="8308"/>
        <pc:sldMkLst>
          <pc:docMk/>
          <pc:sldMk cId="3767766121" sldId="378"/>
        </pc:sldMkLst>
      </pc:sldChg>
      <pc:sldChg chg="addSp delSp modSp add del delDesignElem">
        <pc:chgData name="Laura Amy Daīnes" userId="4c6a6cecbfa8f699" providerId="LiveId" clId="{83A65A40-E06C-D046-B3D2-925785DD949D}" dt="2021-03-07T17:32:01.212" v="8797" actId="2696"/>
        <pc:sldMkLst>
          <pc:docMk/>
          <pc:sldMk cId="626242128" sldId="379"/>
        </pc:sldMkLst>
        <pc:spChg chg="add del">
          <ac:chgData name="Laura Amy Daīnes" userId="4c6a6cecbfa8f699" providerId="LiveId" clId="{83A65A40-E06C-D046-B3D2-925785DD949D}" dt="2021-03-07T17:27:52.681" v="8744"/>
          <ac:spMkLst>
            <pc:docMk/>
            <pc:sldMk cId="626242128" sldId="379"/>
            <ac:spMk id="22" creationId="{5669AB50-4CAD-4D10-A09A-A0C01AF9E6F6}"/>
          </ac:spMkLst>
        </pc:spChg>
        <pc:spChg chg="mod">
          <ac:chgData name="Laura Amy Daīnes" userId="4c6a6cecbfa8f699" providerId="LiveId" clId="{83A65A40-E06C-D046-B3D2-925785DD949D}" dt="2021-03-07T17:27:46.987" v="8741"/>
          <ac:spMkLst>
            <pc:docMk/>
            <pc:sldMk cId="626242128" sldId="379"/>
            <ac:spMk id="29" creationId="{ECC172CA-882B-2847-9B86-86DD033643A6}"/>
          </ac:spMkLst>
        </pc:spChg>
        <pc:grpChg chg="add del">
          <ac:chgData name="Laura Amy Daīnes" userId="4c6a6cecbfa8f699" providerId="LiveId" clId="{83A65A40-E06C-D046-B3D2-925785DD949D}" dt="2021-03-07T17:27:52.681" v="8744"/>
          <ac:grpSpMkLst>
            <pc:docMk/>
            <pc:sldMk cId="626242128" sldId="379"/>
            <ac:grpSpMk id="13" creationId="{5A992EA8-A2AE-480C-BFF9-7B134643975C}"/>
          </ac:grpSpMkLst>
        </pc:grpChg>
        <pc:grpChg chg="add del">
          <ac:chgData name="Laura Amy Daīnes" userId="4c6a6cecbfa8f699" providerId="LiveId" clId="{83A65A40-E06C-D046-B3D2-925785DD949D}" dt="2021-03-07T17:27:52.681" v="8744"/>
          <ac:grpSpMkLst>
            <pc:docMk/>
            <pc:sldMk cId="626242128" sldId="379"/>
            <ac:grpSpMk id="24" creationId="{68B27BBA-AE99-4D00-A26E-0B49DA4B37AC}"/>
          </ac:grpSpMkLst>
        </pc:grpChg>
      </pc:sldChg>
      <pc:sldChg chg="addSp delSp add del setBg delDesignElem">
        <pc:chgData name="Laura Amy Daīnes" userId="4c6a6cecbfa8f699" providerId="LiveId" clId="{83A65A40-E06C-D046-B3D2-925785DD949D}" dt="2021-03-07T16:51:43.945" v="8308"/>
        <pc:sldMkLst>
          <pc:docMk/>
          <pc:sldMk cId="2860369754" sldId="379"/>
        </pc:sldMkLst>
        <pc:spChg chg="add del">
          <ac:chgData name="Laura Amy Daīnes" userId="4c6a6cecbfa8f699" providerId="LiveId" clId="{83A65A40-E06C-D046-B3D2-925785DD949D}" dt="2021-03-07T16:51:43.945" v="8308"/>
          <ac:spMkLst>
            <pc:docMk/>
            <pc:sldMk cId="2860369754" sldId="379"/>
            <ac:spMk id="22" creationId="{5669AB50-4CAD-4D10-A09A-A0C01AF9E6F6}"/>
          </ac:spMkLst>
        </pc:spChg>
        <pc:grpChg chg="add del">
          <ac:chgData name="Laura Amy Daīnes" userId="4c6a6cecbfa8f699" providerId="LiveId" clId="{83A65A40-E06C-D046-B3D2-925785DD949D}" dt="2021-03-07T16:51:43.945" v="8308"/>
          <ac:grpSpMkLst>
            <pc:docMk/>
            <pc:sldMk cId="2860369754" sldId="379"/>
            <ac:grpSpMk id="13" creationId="{5A992EA8-A2AE-480C-BFF9-7B134643975C}"/>
          </ac:grpSpMkLst>
        </pc:grpChg>
        <pc:grpChg chg="add del">
          <ac:chgData name="Laura Amy Daīnes" userId="4c6a6cecbfa8f699" providerId="LiveId" clId="{83A65A40-E06C-D046-B3D2-925785DD949D}" dt="2021-03-07T16:51:43.945" v="8308"/>
          <ac:grpSpMkLst>
            <pc:docMk/>
            <pc:sldMk cId="2860369754" sldId="379"/>
            <ac:grpSpMk id="24" creationId="{68B27BBA-AE99-4D00-A26E-0B49DA4B37AC}"/>
          </ac:grpSpMkLst>
        </pc:grpChg>
      </pc:sldChg>
      <pc:sldChg chg="addSp delSp add del setBg delDesignElem">
        <pc:chgData name="Laura Amy Daīnes" userId="4c6a6cecbfa8f699" providerId="LiveId" clId="{83A65A40-E06C-D046-B3D2-925785DD949D}" dt="2021-03-07T16:51:12.374" v="8299"/>
        <pc:sldMkLst>
          <pc:docMk/>
          <pc:sldMk cId="3794390774" sldId="379"/>
        </pc:sldMkLst>
        <pc:spChg chg="add del">
          <ac:chgData name="Laura Amy Daīnes" userId="4c6a6cecbfa8f699" providerId="LiveId" clId="{83A65A40-E06C-D046-B3D2-925785DD949D}" dt="2021-03-07T16:51:12.374" v="8299"/>
          <ac:spMkLst>
            <pc:docMk/>
            <pc:sldMk cId="3794390774" sldId="379"/>
            <ac:spMk id="22" creationId="{5669AB50-4CAD-4D10-A09A-A0C01AF9E6F6}"/>
          </ac:spMkLst>
        </pc:spChg>
        <pc:grpChg chg="add del">
          <ac:chgData name="Laura Amy Daīnes" userId="4c6a6cecbfa8f699" providerId="LiveId" clId="{83A65A40-E06C-D046-B3D2-925785DD949D}" dt="2021-03-07T16:51:12.374" v="8299"/>
          <ac:grpSpMkLst>
            <pc:docMk/>
            <pc:sldMk cId="3794390774" sldId="379"/>
            <ac:grpSpMk id="13" creationId="{5A992EA8-A2AE-480C-BFF9-7B134643975C}"/>
          </ac:grpSpMkLst>
        </pc:grpChg>
        <pc:grpChg chg="add del">
          <ac:chgData name="Laura Amy Daīnes" userId="4c6a6cecbfa8f699" providerId="LiveId" clId="{83A65A40-E06C-D046-B3D2-925785DD949D}" dt="2021-03-07T16:51:12.374" v="8299"/>
          <ac:grpSpMkLst>
            <pc:docMk/>
            <pc:sldMk cId="3794390774" sldId="379"/>
            <ac:grpSpMk id="24" creationId="{68B27BBA-AE99-4D00-A26E-0B49DA4B37AC}"/>
          </ac:grpSpMkLst>
        </pc:grpChg>
      </pc:sldChg>
      <pc:sldChg chg="delSp add del setBg delDesignElem">
        <pc:chgData name="Laura Amy Daīnes" userId="4c6a6cecbfa8f699" providerId="LiveId" clId="{83A65A40-E06C-D046-B3D2-925785DD949D}" dt="2021-03-07T17:02:07.587" v="8442" actId="2696"/>
        <pc:sldMkLst>
          <pc:docMk/>
          <pc:sldMk cId="1332900917" sldId="380"/>
        </pc:sldMkLst>
        <pc:spChg chg="del">
          <ac:chgData name="Laura Amy Daīnes" userId="4c6a6cecbfa8f699" providerId="LiveId" clId="{83A65A40-E06C-D046-B3D2-925785DD949D}" dt="2021-03-07T17:01:37.818" v="8438"/>
          <ac:spMkLst>
            <pc:docMk/>
            <pc:sldMk cId="1332900917" sldId="380"/>
            <ac:spMk id="37" creationId="{5669AB50-4CAD-4D10-A09A-A0C01AF9E6F6}"/>
          </ac:spMkLst>
        </pc:spChg>
        <pc:grpChg chg="del">
          <ac:chgData name="Laura Amy Daīnes" userId="4c6a6cecbfa8f699" providerId="LiveId" clId="{83A65A40-E06C-D046-B3D2-925785DD949D}" dt="2021-03-07T17:01:37.818" v="8438"/>
          <ac:grpSpMkLst>
            <pc:docMk/>
            <pc:sldMk cId="1332900917" sldId="380"/>
            <ac:grpSpMk id="28" creationId="{5A992EA8-A2AE-480C-BFF9-7B134643975C}"/>
          </ac:grpSpMkLst>
        </pc:grpChg>
        <pc:grpChg chg="del">
          <ac:chgData name="Laura Amy Daīnes" userId="4c6a6cecbfa8f699" providerId="LiveId" clId="{83A65A40-E06C-D046-B3D2-925785DD949D}" dt="2021-03-07T17:01:37.818" v="8438"/>
          <ac:grpSpMkLst>
            <pc:docMk/>
            <pc:sldMk cId="1332900917" sldId="380"/>
            <ac:grpSpMk id="39" creationId="{68B27BBA-AE99-4D00-A26E-0B49DA4B37AC}"/>
          </ac:grpSpMkLst>
        </pc:grpChg>
      </pc:sldChg>
      <pc:sldChg chg="delSp add del setBg delDesignElem">
        <pc:chgData name="Laura Amy Daīnes" userId="4c6a6cecbfa8f699" providerId="LiveId" clId="{83A65A40-E06C-D046-B3D2-925785DD949D}" dt="2021-03-07T17:02:12.725" v="8443" actId="2696"/>
        <pc:sldMkLst>
          <pc:docMk/>
          <pc:sldMk cId="1457000813" sldId="381"/>
        </pc:sldMkLst>
        <pc:spChg chg="del">
          <ac:chgData name="Laura Amy Daīnes" userId="4c6a6cecbfa8f699" providerId="LiveId" clId="{83A65A40-E06C-D046-B3D2-925785DD949D}" dt="2021-03-07T17:01:52.657" v="8440"/>
          <ac:spMkLst>
            <pc:docMk/>
            <pc:sldMk cId="1457000813" sldId="381"/>
            <ac:spMk id="37" creationId="{5669AB50-4CAD-4D10-A09A-A0C01AF9E6F6}"/>
          </ac:spMkLst>
        </pc:spChg>
        <pc:grpChg chg="del">
          <ac:chgData name="Laura Amy Daīnes" userId="4c6a6cecbfa8f699" providerId="LiveId" clId="{83A65A40-E06C-D046-B3D2-925785DD949D}" dt="2021-03-07T17:01:52.657" v="8440"/>
          <ac:grpSpMkLst>
            <pc:docMk/>
            <pc:sldMk cId="1457000813" sldId="381"/>
            <ac:grpSpMk id="28" creationId="{5A992EA8-A2AE-480C-BFF9-7B134643975C}"/>
          </ac:grpSpMkLst>
        </pc:grpChg>
        <pc:grpChg chg="del">
          <ac:chgData name="Laura Amy Daīnes" userId="4c6a6cecbfa8f699" providerId="LiveId" clId="{83A65A40-E06C-D046-B3D2-925785DD949D}" dt="2021-03-07T17:01:52.657" v="8440"/>
          <ac:grpSpMkLst>
            <pc:docMk/>
            <pc:sldMk cId="1457000813" sldId="381"/>
            <ac:grpSpMk id="39" creationId="{68B27BBA-AE99-4D00-A26E-0B49DA4B37AC}"/>
          </ac:grpSpMkLst>
        </pc:grpChg>
      </pc:sldChg>
      <pc:sldChg chg="addSp delSp add del delDesignElem">
        <pc:chgData name="Laura Amy Daīnes" userId="4c6a6cecbfa8f699" providerId="LiveId" clId="{83A65A40-E06C-D046-B3D2-925785DD949D}" dt="2021-03-07T17:07:35.271" v="8552" actId="2696"/>
        <pc:sldMkLst>
          <pc:docMk/>
          <pc:sldMk cId="152880746" sldId="382"/>
        </pc:sldMkLst>
        <pc:spChg chg="add del">
          <ac:chgData name="Laura Amy Daīnes" userId="4c6a6cecbfa8f699" providerId="LiveId" clId="{83A65A40-E06C-D046-B3D2-925785DD949D}" dt="2021-03-07T17:03:42.057" v="8521"/>
          <ac:spMkLst>
            <pc:docMk/>
            <pc:sldMk cId="152880746" sldId="382"/>
            <ac:spMk id="37" creationId="{5669AB50-4CAD-4D10-A09A-A0C01AF9E6F6}"/>
          </ac:spMkLst>
        </pc:spChg>
        <pc:grpChg chg="add del">
          <ac:chgData name="Laura Amy Daīnes" userId="4c6a6cecbfa8f699" providerId="LiveId" clId="{83A65A40-E06C-D046-B3D2-925785DD949D}" dt="2021-03-07T17:03:42.057" v="8521"/>
          <ac:grpSpMkLst>
            <pc:docMk/>
            <pc:sldMk cId="152880746" sldId="382"/>
            <ac:grpSpMk id="28" creationId="{5A992EA8-A2AE-480C-BFF9-7B134643975C}"/>
          </ac:grpSpMkLst>
        </pc:grpChg>
        <pc:grpChg chg="add del">
          <ac:chgData name="Laura Amy Daīnes" userId="4c6a6cecbfa8f699" providerId="LiveId" clId="{83A65A40-E06C-D046-B3D2-925785DD949D}" dt="2021-03-07T17:03:42.057" v="8521"/>
          <ac:grpSpMkLst>
            <pc:docMk/>
            <pc:sldMk cId="152880746" sldId="382"/>
            <ac:grpSpMk id="39" creationId="{68B27BBA-AE99-4D00-A26E-0B49DA4B37AC}"/>
          </ac:grpSpMkLst>
        </pc:grpChg>
      </pc:sldChg>
      <pc:sldChg chg="addSp delSp add del delDesignElem">
        <pc:chgData name="Laura Amy Daīnes" userId="4c6a6cecbfa8f699" providerId="LiveId" clId="{83A65A40-E06C-D046-B3D2-925785DD949D}" dt="2021-03-07T17:02:48.517" v="8482" actId="2696"/>
        <pc:sldMkLst>
          <pc:docMk/>
          <pc:sldMk cId="3377404626" sldId="383"/>
        </pc:sldMkLst>
        <pc:spChg chg="add del">
          <ac:chgData name="Laura Amy Daīnes" userId="4c6a6cecbfa8f699" providerId="LiveId" clId="{83A65A40-E06C-D046-B3D2-925785DD949D}" dt="2021-03-07T17:02:38.497" v="8481"/>
          <ac:spMkLst>
            <pc:docMk/>
            <pc:sldMk cId="3377404626" sldId="383"/>
            <ac:spMk id="37" creationId="{5669AB50-4CAD-4D10-A09A-A0C01AF9E6F6}"/>
          </ac:spMkLst>
        </pc:spChg>
        <pc:grpChg chg="add del">
          <ac:chgData name="Laura Amy Daīnes" userId="4c6a6cecbfa8f699" providerId="LiveId" clId="{83A65A40-E06C-D046-B3D2-925785DD949D}" dt="2021-03-07T17:02:38.497" v="8481"/>
          <ac:grpSpMkLst>
            <pc:docMk/>
            <pc:sldMk cId="3377404626" sldId="383"/>
            <ac:grpSpMk id="28" creationId="{5A992EA8-A2AE-480C-BFF9-7B134643975C}"/>
          </ac:grpSpMkLst>
        </pc:grpChg>
        <pc:grpChg chg="add del">
          <ac:chgData name="Laura Amy Daīnes" userId="4c6a6cecbfa8f699" providerId="LiveId" clId="{83A65A40-E06C-D046-B3D2-925785DD949D}" dt="2021-03-07T17:02:38.497" v="8481"/>
          <ac:grpSpMkLst>
            <pc:docMk/>
            <pc:sldMk cId="3377404626" sldId="383"/>
            <ac:grpSpMk id="39" creationId="{68B27BBA-AE99-4D00-A26E-0B49DA4B37AC}"/>
          </ac:grpSpMkLst>
        </pc:grpChg>
      </pc:sldChg>
      <pc:sldChg chg="delSp add del delDesignElem">
        <pc:chgData name="Laura Amy Daīnes" userId="4c6a6cecbfa8f699" providerId="LiveId" clId="{83A65A40-E06C-D046-B3D2-925785DD949D}" dt="2021-03-07T17:03:51.974" v="8522" actId="2696"/>
        <pc:sldMkLst>
          <pc:docMk/>
          <pc:sldMk cId="3772705785" sldId="383"/>
        </pc:sldMkLst>
        <pc:spChg chg="del">
          <ac:chgData name="Laura Amy Daīnes" userId="4c6a6cecbfa8f699" providerId="LiveId" clId="{83A65A40-E06C-D046-B3D2-925785DD949D}" dt="2021-03-07T17:03:16.134" v="8486"/>
          <ac:spMkLst>
            <pc:docMk/>
            <pc:sldMk cId="3772705785" sldId="383"/>
            <ac:spMk id="37" creationId="{5669AB50-4CAD-4D10-A09A-A0C01AF9E6F6}"/>
          </ac:spMkLst>
        </pc:spChg>
        <pc:grpChg chg="del">
          <ac:chgData name="Laura Amy Daīnes" userId="4c6a6cecbfa8f699" providerId="LiveId" clId="{83A65A40-E06C-D046-B3D2-925785DD949D}" dt="2021-03-07T17:03:16.134" v="8486"/>
          <ac:grpSpMkLst>
            <pc:docMk/>
            <pc:sldMk cId="3772705785" sldId="383"/>
            <ac:grpSpMk id="28" creationId="{5A992EA8-A2AE-480C-BFF9-7B134643975C}"/>
          </ac:grpSpMkLst>
        </pc:grpChg>
        <pc:grpChg chg="del">
          <ac:chgData name="Laura Amy Daīnes" userId="4c6a6cecbfa8f699" providerId="LiveId" clId="{83A65A40-E06C-D046-B3D2-925785DD949D}" dt="2021-03-07T17:03:16.134" v="8486"/>
          <ac:grpSpMkLst>
            <pc:docMk/>
            <pc:sldMk cId="3772705785" sldId="383"/>
            <ac:grpSpMk id="39" creationId="{68B27BBA-AE99-4D00-A26E-0B49DA4B37AC}"/>
          </ac:grpSpMkLst>
        </pc:grpChg>
      </pc:sldChg>
      <pc:sldChg chg="addSp delSp add del delDesignElem">
        <pc:chgData name="Laura Amy Daīnes" userId="4c6a6cecbfa8f699" providerId="LiveId" clId="{83A65A40-E06C-D046-B3D2-925785DD949D}" dt="2021-03-07T17:07:55.693" v="8556" actId="2696"/>
        <pc:sldMkLst>
          <pc:docMk/>
          <pc:sldMk cId="4185603930" sldId="384"/>
        </pc:sldMkLst>
        <pc:spChg chg="add del">
          <ac:chgData name="Laura Amy Daīnes" userId="4c6a6cecbfa8f699" providerId="LiveId" clId="{83A65A40-E06C-D046-B3D2-925785DD949D}" dt="2021-03-07T17:03:42.057" v="8521"/>
          <ac:spMkLst>
            <pc:docMk/>
            <pc:sldMk cId="4185603930" sldId="384"/>
            <ac:spMk id="37" creationId="{5669AB50-4CAD-4D10-A09A-A0C01AF9E6F6}"/>
          </ac:spMkLst>
        </pc:spChg>
        <pc:grpChg chg="add del">
          <ac:chgData name="Laura Amy Daīnes" userId="4c6a6cecbfa8f699" providerId="LiveId" clId="{83A65A40-E06C-D046-B3D2-925785DD949D}" dt="2021-03-07T17:03:42.057" v="8521"/>
          <ac:grpSpMkLst>
            <pc:docMk/>
            <pc:sldMk cId="4185603930" sldId="384"/>
            <ac:grpSpMk id="28" creationId="{5A992EA8-A2AE-480C-BFF9-7B134643975C}"/>
          </ac:grpSpMkLst>
        </pc:grpChg>
        <pc:grpChg chg="add del">
          <ac:chgData name="Laura Amy Daīnes" userId="4c6a6cecbfa8f699" providerId="LiveId" clId="{83A65A40-E06C-D046-B3D2-925785DD949D}" dt="2021-03-07T17:03:42.057" v="8521"/>
          <ac:grpSpMkLst>
            <pc:docMk/>
            <pc:sldMk cId="4185603930" sldId="384"/>
            <ac:grpSpMk id="39" creationId="{68B27BBA-AE99-4D00-A26E-0B49DA4B37AC}"/>
          </ac:grpSpMkLst>
        </pc:grpChg>
      </pc:sldChg>
      <pc:sldChg chg="new del">
        <pc:chgData name="Laura Amy Daīnes" userId="4c6a6cecbfa8f699" providerId="LiveId" clId="{83A65A40-E06C-D046-B3D2-925785DD949D}" dt="2021-03-07T17:04:07.692" v="8525" actId="2696"/>
        <pc:sldMkLst>
          <pc:docMk/>
          <pc:sldMk cId="508966692" sldId="385"/>
        </pc:sldMkLst>
      </pc:sldChg>
      <pc:sldChg chg="new del">
        <pc:chgData name="Laura Amy Daīnes" userId="4c6a6cecbfa8f699" providerId="LiveId" clId="{83A65A40-E06C-D046-B3D2-925785DD949D}" dt="2021-03-07T17:07:36.394" v="8553" actId="2696"/>
        <pc:sldMkLst>
          <pc:docMk/>
          <pc:sldMk cId="4053184377" sldId="385"/>
        </pc:sldMkLst>
      </pc:sldChg>
      <pc:sldChg chg="addSp delSp modSp new del mod setBg setClrOvrMap delDesignElem chgLayout">
        <pc:chgData name="Laura Amy Daīnes" userId="4c6a6cecbfa8f699" providerId="LiveId" clId="{83A65A40-E06C-D046-B3D2-925785DD949D}" dt="2021-03-07T17:06:41.565" v="8546" actId="2696"/>
        <pc:sldMkLst>
          <pc:docMk/>
          <pc:sldMk cId="26782162" sldId="386"/>
        </pc:sldMkLst>
        <pc:spChg chg="del mod">
          <ac:chgData name="Laura Amy Daīnes" userId="4c6a6cecbfa8f699" providerId="LiveId" clId="{83A65A40-E06C-D046-B3D2-925785DD949D}" dt="2021-03-07T17:04:57.355" v="8529" actId="478"/>
          <ac:spMkLst>
            <pc:docMk/>
            <pc:sldMk cId="26782162" sldId="386"/>
            <ac:spMk id="2" creationId="{FD2D0CB0-C7AC-974F-B7BC-CAC8E5EE53D4}"/>
          </ac:spMkLst>
        </pc:spChg>
        <pc:spChg chg="del mod">
          <ac:chgData name="Laura Amy Daīnes" userId="4c6a6cecbfa8f699" providerId="LiveId" clId="{83A65A40-E06C-D046-B3D2-925785DD949D}" dt="2021-03-07T17:04:24.346" v="8527"/>
          <ac:spMkLst>
            <pc:docMk/>
            <pc:sldMk cId="26782162" sldId="386"/>
            <ac:spMk id="3" creationId="{E269F0AD-9BA5-3840-A6E0-003B51BB04D5}"/>
          </ac:spMkLst>
        </pc:spChg>
        <pc:spChg chg="del mod">
          <ac:chgData name="Laura Amy Daīnes" userId="4c6a6cecbfa8f699" providerId="LiveId" clId="{83A65A40-E06C-D046-B3D2-925785DD949D}" dt="2021-03-07T17:04:58.688" v="8530" actId="478"/>
          <ac:spMkLst>
            <pc:docMk/>
            <pc:sldMk cId="26782162" sldId="386"/>
            <ac:spMk id="4" creationId="{1266883D-A60E-F34C-B251-E544E768279F}"/>
          </ac:spMkLst>
        </pc:spChg>
        <pc:spChg chg="mod ord">
          <ac:chgData name="Laura Amy Daīnes" userId="4c6a6cecbfa8f699" providerId="LiveId" clId="{83A65A40-E06C-D046-B3D2-925785DD949D}" dt="2021-03-07T17:06:30.868" v="8545" actId="26606"/>
          <ac:spMkLst>
            <pc:docMk/>
            <pc:sldMk cId="26782162" sldId="386"/>
            <ac:spMk id="5" creationId="{6BD631AA-D7E3-E240-8F03-03D511BCA97E}"/>
          </ac:spMkLst>
        </pc:spChg>
        <pc:spChg chg="add del mod ord">
          <ac:chgData name="Laura Amy Daīnes" userId="4c6a6cecbfa8f699" providerId="LiveId" clId="{83A65A40-E06C-D046-B3D2-925785DD949D}" dt="2021-03-07T17:06:09.524" v="8539" actId="700"/>
          <ac:spMkLst>
            <pc:docMk/>
            <pc:sldMk cId="26782162" sldId="386"/>
            <ac:spMk id="8" creationId="{95DB591A-6C0B-0045-BFE9-86855106253E}"/>
          </ac:spMkLst>
        </pc:spChg>
        <pc:spChg chg="add del mod ord">
          <ac:chgData name="Laura Amy Daīnes" userId="4c6a6cecbfa8f699" providerId="LiveId" clId="{83A65A40-E06C-D046-B3D2-925785DD949D}" dt="2021-03-07T17:06:30.868" v="8545" actId="26606"/>
          <ac:spMkLst>
            <pc:docMk/>
            <pc:sldMk cId="26782162" sldId="386"/>
            <ac:spMk id="9" creationId="{243439ED-02A5-014C-A920-B31D9F740126}"/>
          </ac:spMkLst>
        </pc:spChg>
        <pc:spChg chg="add del mod ord">
          <ac:chgData name="Laura Amy Daīnes" userId="4c6a6cecbfa8f699" providerId="LiveId" clId="{83A65A40-E06C-D046-B3D2-925785DD949D}" dt="2021-03-07T17:06:17.647" v="8540"/>
          <ac:spMkLst>
            <pc:docMk/>
            <pc:sldMk cId="26782162" sldId="386"/>
            <ac:spMk id="10" creationId="{B26BE1B3-28D3-9144-9C92-32A718F8D209}"/>
          </ac:spMkLst>
        </pc:spChg>
        <pc:spChg chg="add del mod ord">
          <ac:chgData name="Laura Amy Daīnes" userId="4c6a6cecbfa8f699" providerId="LiveId" clId="{83A65A40-E06C-D046-B3D2-925785DD949D}" dt="2021-03-07T17:06:30.868" v="8545" actId="26606"/>
          <ac:spMkLst>
            <pc:docMk/>
            <pc:sldMk cId="26782162" sldId="386"/>
            <ac:spMk id="21" creationId="{6094F764-C71F-1F4E-9AE9-43664C418FCC}"/>
          </ac:spMkLst>
        </pc:spChg>
        <pc:spChg chg="add del">
          <ac:chgData name="Laura Amy Daīnes" userId="4c6a6cecbfa8f699" providerId="LiveId" clId="{83A65A40-E06C-D046-B3D2-925785DD949D}" dt="2021-03-07T17:06:09.524" v="8539" actId="700"/>
          <ac:spMkLst>
            <pc:docMk/>
            <pc:sldMk cId="26782162" sldId="386"/>
            <ac:spMk id="22" creationId="{079CE317-680B-449C-A423-71C1FE069B4C}"/>
          </ac:spMkLst>
        </pc:spChg>
        <pc:spChg chg="add del">
          <ac:chgData name="Laura Amy Daīnes" userId="4c6a6cecbfa8f699" providerId="LiveId" clId="{83A65A40-E06C-D046-B3D2-925785DD949D}" dt="2021-03-07T17:06:09.524" v="8539" actId="700"/>
          <ac:spMkLst>
            <pc:docMk/>
            <pc:sldMk cId="26782162" sldId="386"/>
            <ac:spMk id="24" creationId="{643780CE-2BE5-46F6-97B2-60DF30217ED3}"/>
          </ac:spMkLst>
        </pc:spChg>
        <pc:spChg chg="add del mod">
          <ac:chgData name="Laura Amy Daīnes" userId="4c6a6cecbfa8f699" providerId="LiveId" clId="{83A65A40-E06C-D046-B3D2-925785DD949D}" dt="2021-03-07T17:06:30.868" v="8545" actId="26606"/>
          <ac:spMkLst>
            <pc:docMk/>
            <pc:sldMk cId="26782162" sldId="386"/>
            <ac:spMk id="25" creationId="{4E7E8118-C865-BF4A-A842-6B038EF88652}"/>
          </ac:spMkLst>
        </pc:spChg>
        <pc:spChg chg="add del">
          <ac:chgData name="Laura Amy Daīnes" userId="4c6a6cecbfa8f699" providerId="LiveId" clId="{83A65A40-E06C-D046-B3D2-925785DD949D}" dt="2021-03-07T17:06:09.524" v="8539" actId="700"/>
          <ac:spMkLst>
            <pc:docMk/>
            <pc:sldMk cId="26782162" sldId="386"/>
            <ac:spMk id="26" creationId="{61A87A49-68E6-459E-A5A6-46229FF42125}"/>
          </ac:spMkLst>
        </pc:spChg>
        <pc:spChg chg="add del">
          <ac:chgData name="Laura Amy Daīnes" userId="4c6a6cecbfa8f699" providerId="LiveId" clId="{83A65A40-E06C-D046-B3D2-925785DD949D}" dt="2021-03-07T17:06:09.524" v="8539" actId="700"/>
          <ac:spMkLst>
            <pc:docMk/>
            <pc:sldMk cId="26782162" sldId="386"/>
            <ac:spMk id="28" creationId="{F6ACD5FC-CAFE-48EB-B765-60EED2E052F0}"/>
          </ac:spMkLst>
        </pc:spChg>
        <pc:spChg chg="add del">
          <ac:chgData name="Laura Amy Daīnes" userId="4c6a6cecbfa8f699" providerId="LiveId" clId="{83A65A40-E06C-D046-B3D2-925785DD949D}" dt="2021-03-07T17:06:09.524" v="8539" actId="700"/>
          <ac:spMkLst>
            <pc:docMk/>
            <pc:sldMk cId="26782162" sldId="386"/>
            <ac:spMk id="30" creationId="{9F33B405-D785-4738-B1C0-6A0AA5E98286}"/>
          </ac:spMkLst>
        </pc:spChg>
        <pc:spChg chg="add del">
          <ac:chgData name="Laura Amy Daīnes" userId="4c6a6cecbfa8f699" providerId="LiveId" clId="{83A65A40-E06C-D046-B3D2-925785DD949D}" dt="2021-03-07T17:06:09.524" v="8539" actId="700"/>
          <ac:spMkLst>
            <pc:docMk/>
            <pc:sldMk cId="26782162" sldId="386"/>
            <ac:spMk id="32" creationId="{4233DC0E-DE6C-4FB6-A529-51B162641AB8}"/>
          </ac:spMkLst>
        </pc:spChg>
        <pc:spChg chg="add del">
          <ac:chgData name="Laura Amy Daīnes" userId="4c6a6cecbfa8f699" providerId="LiveId" clId="{83A65A40-E06C-D046-B3D2-925785DD949D}" dt="2021-03-07T17:06:09.524" v="8539" actId="700"/>
          <ac:spMkLst>
            <pc:docMk/>
            <pc:sldMk cId="26782162" sldId="386"/>
            <ac:spMk id="34" creationId="{3870477F-E451-4BC3-863F-0E2FC572884B}"/>
          </ac:spMkLst>
        </pc:spChg>
        <pc:spChg chg="add del">
          <ac:chgData name="Laura Amy Daīnes" userId="4c6a6cecbfa8f699" providerId="LiveId" clId="{83A65A40-E06C-D046-B3D2-925785DD949D}" dt="2021-03-07T17:06:09.524" v="8539" actId="700"/>
          <ac:spMkLst>
            <pc:docMk/>
            <pc:sldMk cId="26782162" sldId="386"/>
            <ac:spMk id="36" creationId="{B4A81DE1-E2BC-4A31-99EE-71350421B0EA}"/>
          </ac:spMkLst>
        </pc:spChg>
        <pc:spChg chg="add">
          <ac:chgData name="Laura Amy Daīnes" userId="4c6a6cecbfa8f699" providerId="LiveId" clId="{83A65A40-E06C-D046-B3D2-925785DD949D}" dt="2021-03-07T17:06:30.868" v="8545" actId="26606"/>
          <ac:spMkLst>
            <pc:docMk/>
            <pc:sldMk cId="26782162" sldId="386"/>
            <ac:spMk id="38" creationId="{85F279D6-ED25-4D3F-9479-8ABB21867D9B}"/>
          </ac:spMkLst>
        </pc:spChg>
        <pc:spChg chg="add">
          <ac:chgData name="Laura Amy Daīnes" userId="4c6a6cecbfa8f699" providerId="LiveId" clId="{83A65A40-E06C-D046-B3D2-925785DD949D}" dt="2021-03-07T17:06:30.868" v="8545" actId="26606"/>
          <ac:spMkLst>
            <pc:docMk/>
            <pc:sldMk cId="26782162" sldId="386"/>
            <ac:spMk id="40" creationId="{38D0B1B4-C487-47EF-B7D0-421066454CB6}"/>
          </ac:spMkLst>
        </pc:spChg>
        <pc:spChg chg="add">
          <ac:chgData name="Laura Amy Daīnes" userId="4c6a6cecbfa8f699" providerId="LiveId" clId="{83A65A40-E06C-D046-B3D2-925785DD949D}" dt="2021-03-07T17:06:30.868" v="8545" actId="26606"/>
          <ac:spMkLst>
            <pc:docMk/>
            <pc:sldMk cId="26782162" sldId="386"/>
            <ac:spMk id="42" creationId="{0214736A-03B2-4B91-B0AF-B21213F3B9DF}"/>
          </ac:spMkLst>
        </pc:spChg>
        <pc:spChg chg="add del">
          <ac:chgData name="Laura Amy Daīnes" userId="4c6a6cecbfa8f699" providerId="LiveId" clId="{83A65A40-E06C-D046-B3D2-925785DD949D}" dt="2021-03-07T17:06:28.343" v="8542" actId="26606"/>
          <ac:spMkLst>
            <pc:docMk/>
            <pc:sldMk cId="26782162" sldId="386"/>
            <ac:spMk id="47" creationId="{59647F54-801D-44AB-8284-EDDFF7763139}"/>
          </ac:spMkLst>
        </pc:spChg>
        <pc:spChg chg="add del">
          <ac:chgData name="Laura Amy Daīnes" userId="4c6a6cecbfa8f699" providerId="LiveId" clId="{83A65A40-E06C-D046-B3D2-925785DD949D}" dt="2021-03-07T17:06:28.343" v="8542" actId="26606"/>
          <ac:spMkLst>
            <pc:docMk/>
            <pc:sldMk cId="26782162" sldId="386"/>
            <ac:spMk id="49" creationId="{510C9632-BB6F-48EE-AB65-501878BA5DB6}"/>
          </ac:spMkLst>
        </pc:spChg>
        <pc:spChg chg="add del">
          <ac:chgData name="Laura Amy Daīnes" userId="4c6a6cecbfa8f699" providerId="LiveId" clId="{83A65A40-E06C-D046-B3D2-925785DD949D}" dt="2021-03-07T17:06:28.343" v="8542" actId="26606"/>
          <ac:spMkLst>
            <pc:docMk/>
            <pc:sldMk cId="26782162" sldId="386"/>
            <ac:spMk id="51" creationId="{4EC8AAB6-953B-4D29-9967-3C44D06BB4E8}"/>
          </ac:spMkLst>
        </pc:spChg>
        <pc:spChg chg="add del">
          <ac:chgData name="Laura Amy Daīnes" userId="4c6a6cecbfa8f699" providerId="LiveId" clId="{83A65A40-E06C-D046-B3D2-925785DD949D}" dt="2021-03-07T17:06:28.343" v="8542" actId="26606"/>
          <ac:spMkLst>
            <pc:docMk/>
            <pc:sldMk cId="26782162" sldId="386"/>
            <ac:spMk id="53" creationId="{C89ED458-2326-40DC-9C7B-1A717B6551AD}"/>
          </ac:spMkLst>
        </pc:spChg>
        <pc:spChg chg="add del">
          <ac:chgData name="Laura Amy Daīnes" userId="4c6a6cecbfa8f699" providerId="LiveId" clId="{83A65A40-E06C-D046-B3D2-925785DD949D}" dt="2021-03-07T17:06:28.343" v="8542" actId="26606"/>
          <ac:spMkLst>
            <pc:docMk/>
            <pc:sldMk cId="26782162" sldId="386"/>
            <ac:spMk id="55" creationId="{6F9D1DE6-E368-4F07-85F9-D5B767477DDF}"/>
          </ac:spMkLst>
        </pc:spChg>
        <pc:spChg chg="add del">
          <ac:chgData name="Laura Amy Daīnes" userId="4c6a6cecbfa8f699" providerId="LiveId" clId="{83A65A40-E06C-D046-B3D2-925785DD949D}" dt="2021-03-07T17:06:28.343" v="8542" actId="26606"/>
          <ac:spMkLst>
            <pc:docMk/>
            <pc:sldMk cId="26782162" sldId="386"/>
            <ac:spMk id="57" creationId="{F63B1F66-4ACE-4A01-8ADF-F175A9C358B2}"/>
          </ac:spMkLst>
        </pc:spChg>
        <pc:spChg chg="add del">
          <ac:chgData name="Laura Amy Daīnes" userId="4c6a6cecbfa8f699" providerId="LiveId" clId="{83A65A40-E06C-D046-B3D2-925785DD949D}" dt="2021-03-07T17:06:28.343" v="8542" actId="26606"/>
          <ac:spMkLst>
            <pc:docMk/>
            <pc:sldMk cId="26782162" sldId="386"/>
            <ac:spMk id="59" creationId="{CF8448ED-9332-4A9B-8CAB-B1985E596E20}"/>
          </ac:spMkLst>
        </pc:spChg>
        <pc:spChg chg="add del">
          <ac:chgData name="Laura Amy Daīnes" userId="4c6a6cecbfa8f699" providerId="LiveId" clId="{83A65A40-E06C-D046-B3D2-925785DD949D}" dt="2021-03-07T17:06:28.343" v="8542" actId="26606"/>
          <ac:spMkLst>
            <pc:docMk/>
            <pc:sldMk cId="26782162" sldId="386"/>
            <ac:spMk id="61" creationId="{ED3A2261-1C75-40FF-8CD6-18C5900C1C8D}"/>
          </ac:spMkLst>
        </pc:spChg>
        <pc:spChg chg="add del">
          <ac:chgData name="Laura Amy Daīnes" userId="4c6a6cecbfa8f699" providerId="LiveId" clId="{83A65A40-E06C-D046-B3D2-925785DD949D}" dt="2021-03-07T17:06:30.855" v="8544" actId="26606"/>
          <ac:spMkLst>
            <pc:docMk/>
            <pc:sldMk cId="26782162" sldId="386"/>
            <ac:spMk id="64" creationId="{59647F54-801D-44AB-8284-EDDFF7763139}"/>
          </ac:spMkLst>
        </pc:spChg>
        <pc:spChg chg="add">
          <ac:chgData name="Laura Amy Daīnes" userId="4c6a6cecbfa8f699" providerId="LiveId" clId="{83A65A40-E06C-D046-B3D2-925785DD949D}" dt="2021-03-07T17:06:30.868" v="8545" actId="26606"/>
          <ac:spMkLst>
            <pc:docMk/>
            <pc:sldMk cId="26782162" sldId="386"/>
            <ac:spMk id="66" creationId="{388DD50E-1D2D-48C6-A470-79FB7F337F8A}"/>
          </ac:spMkLst>
        </pc:spChg>
        <pc:spChg chg="add">
          <ac:chgData name="Laura Amy Daīnes" userId="4c6a6cecbfa8f699" providerId="LiveId" clId="{83A65A40-E06C-D046-B3D2-925785DD949D}" dt="2021-03-07T17:06:30.868" v="8545" actId="26606"/>
          <ac:spMkLst>
            <pc:docMk/>
            <pc:sldMk cId="26782162" sldId="386"/>
            <ac:spMk id="67" creationId="{4E7E8118-C865-BF4A-A842-6B038EF88652}"/>
          </ac:spMkLst>
        </pc:spChg>
        <pc:grpChg chg="add del">
          <ac:chgData name="Laura Amy Daīnes" userId="4c6a6cecbfa8f699" providerId="LiveId" clId="{83A65A40-E06C-D046-B3D2-925785DD949D}" dt="2021-03-07T17:06:09.524" v="8539" actId="700"/>
          <ac:grpSpMkLst>
            <pc:docMk/>
            <pc:sldMk cId="26782162" sldId="386"/>
            <ac:grpSpMk id="11" creationId="{DDA34B8A-FA8D-4E16-AD72-7B60B1C2582A}"/>
          </ac:grpSpMkLst>
        </pc:grpChg>
        <pc:grpChg chg="add del">
          <ac:chgData name="Laura Amy Daīnes" userId="4c6a6cecbfa8f699" providerId="LiveId" clId="{83A65A40-E06C-D046-B3D2-925785DD949D}" dt="2021-03-07T17:06:28.343" v="8542" actId="26606"/>
          <ac:grpSpMkLst>
            <pc:docMk/>
            <pc:sldMk cId="26782162" sldId="386"/>
            <ac:grpSpMk id="33" creationId="{FAEF28A3-012D-4640-B8B8-1EF6EAF7233B}"/>
          </ac:grpSpMkLst>
        </pc:grpChg>
        <pc:grpChg chg="add del">
          <ac:chgData name="Laura Amy Daīnes" userId="4c6a6cecbfa8f699" providerId="LiveId" clId="{83A65A40-E06C-D046-B3D2-925785DD949D}" dt="2021-03-07T17:06:30.855" v="8544" actId="26606"/>
          <ac:grpSpMkLst>
            <pc:docMk/>
            <pc:sldMk cId="26782162" sldId="386"/>
            <ac:grpSpMk id="63" creationId="{FAEF28A3-012D-4640-B8B8-1EF6EAF7233B}"/>
          </ac:grpSpMkLst>
        </pc:grpChg>
        <pc:picChg chg="add del mod ord">
          <ac:chgData name="Laura Amy Daīnes" userId="4c6a6cecbfa8f699" providerId="LiveId" clId="{83A65A40-E06C-D046-B3D2-925785DD949D}" dt="2021-03-07T17:05:55.673" v="8538" actId="478"/>
          <ac:picMkLst>
            <pc:docMk/>
            <pc:sldMk cId="26782162" sldId="386"/>
            <ac:picMk id="6" creationId="{68C11399-B6D1-B04D-871F-E6C8DF5D028C}"/>
          </ac:picMkLst>
        </pc:picChg>
        <pc:picChg chg="add mod ord">
          <ac:chgData name="Laura Amy Daīnes" userId="4c6a6cecbfa8f699" providerId="LiveId" clId="{83A65A40-E06C-D046-B3D2-925785DD949D}" dt="2021-03-07T17:06:30.868" v="8545" actId="26606"/>
          <ac:picMkLst>
            <pc:docMk/>
            <pc:sldMk cId="26782162" sldId="386"/>
            <ac:picMk id="31" creationId="{15F7673D-41A8-7F4F-8B41-3387330BE39B}"/>
          </ac:picMkLst>
        </pc:picChg>
      </pc:sldChg>
      <pc:sldChg chg="addSp delSp modSp new del mod setBg">
        <pc:chgData name="Laura Amy Daīnes" userId="4c6a6cecbfa8f699" providerId="LiveId" clId="{83A65A40-E06C-D046-B3D2-925785DD949D}" dt="2021-03-10T10:19:49.646" v="9816" actId="2696"/>
        <pc:sldMkLst>
          <pc:docMk/>
          <pc:sldMk cId="436588159" sldId="386"/>
        </pc:sldMkLst>
        <pc:spChg chg="del mod">
          <ac:chgData name="Laura Amy Daīnes" userId="4c6a6cecbfa8f699" providerId="LiveId" clId="{83A65A40-E06C-D046-B3D2-925785DD949D}" dt="2021-03-07T17:07:44.228" v="8554" actId="478"/>
          <ac:spMkLst>
            <pc:docMk/>
            <pc:sldMk cId="436588159" sldId="386"/>
            <ac:spMk id="2" creationId="{59769FBD-2314-974F-8C1F-D4E59B2A3813}"/>
          </ac:spMkLst>
        </pc:spChg>
        <pc:spChg chg="del mod">
          <ac:chgData name="Laura Amy Daīnes" userId="4c6a6cecbfa8f699" providerId="LiveId" clId="{83A65A40-E06C-D046-B3D2-925785DD949D}" dt="2021-03-07T17:07:18.273" v="8550"/>
          <ac:spMkLst>
            <pc:docMk/>
            <pc:sldMk cId="436588159" sldId="386"/>
            <ac:spMk id="3" creationId="{FE7208F8-017C-7240-B2DE-550ADE144F26}"/>
          </ac:spMkLst>
        </pc:spChg>
        <pc:spChg chg="del mod ord">
          <ac:chgData name="Laura Amy Daīnes" userId="4c6a6cecbfa8f699" providerId="LiveId" clId="{83A65A40-E06C-D046-B3D2-925785DD949D}" dt="2021-03-07T17:36:26.723" v="8808" actId="478"/>
          <ac:spMkLst>
            <pc:docMk/>
            <pc:sldMk cId="436588159" sldId="386"/>
            <ac:spMk id="4" creationId="{1918D916-FD36-6C4A-99A5-DB6F8C5715A5}"/>
          </ac:spMkLst>
        </pc:spChg>
        <pc:spChg chg="mod">
          <ac:chgData name="Laura Amy Daīnes" userId="4c6a6cecbfa8f699" providerId="LiveId" clId="{83A65A40-E06C-D046-B3D2-925785DD949D}" dt="2021-03-07T17:07:25.705" v="8551" actId="26606"/>
          <ac:spMkLst>
            <pc:docMk/>
            <pc:sldMk cId="436588159" sldId="386"/>
            <ac:spMk id="5" creationId="{CEE20EE6-A175-154B-88F4-48DA3C8A1DE3}"/>
          </ac:spMkLst>
        </pc:spChg>
        <pc:spChg chg="add del mod">
          <ac:chgData name="Laura Amy Daīnes" userId="4c6a6cecbfa8f699" providerId="LiveId" clId="{83A65A40-E06C-D046-B3D2-925785DD949D}" dt="2021-03-07T17:36:28.322" v="8809" actId="478"/>
          <ac:spMkLst>
            <pc:docMk/>
            <pc:sldMk cId="436588159" sldId="386"/>
            <ac:spMk id="8" creationId="{24E69D69-F54A-074A-9791-EF9FE760D117}"/>
          </ac:spMkLst>
        </pc:spChg>
        <pc:spChg chg="add">
          <ac:chgData name="Laura Amy Daīnes" userId="4c6a6cecbfa8f699" providerId="LiveId" clId="{83A65A40-E06C-D046-B3D2-925785DD949D}" dt="2021-03-07T17:07:25.705" v="8551" actId="26606"/>
          <ac:spMkLst>
            <pc:docMk/>
            <pc:sldMk cId="436588159" sldId="386"/>
            <ac:spMk id="11" creationId="{C43A114B-CAF8-402E-A898-DEE2C2022EBD}"/>
          </ac:spMkLst>
        </pc:spChg>
        <pc:spChg chg="add">
          <ac:chgData name="Laura Amy Daīnes" userId="4c6a6cecbfa8f699" providerId="LiveId" clId="{83A65A40-E06C-D046-B3D2-925785DD949D}" dt="2021-03-07T17:07:25.705" v="8551" actId="26606"/>
          <ac:spMkLst>
            <pc:docMk/>
            <pc:sldMk cId="436588159" sldId="386"/>
            <ac:spMk id="13" creationId="{64E68BB1-DCF6-49AB-8FF1-7E68DCBCD111}"/>
          </ac:spMkLst>
        </pc:spChg>
        <pc:spChg chg="add">
          <ac:chgData name="Laura Amy Daīnes" userId="4c6a6cecbfa8f699" providerId="LiveId" clId="{83A65A40-E06C-D046-B3D2-925785DD949D}" dt="2021-03-07T17:07:25.705" v="8551" actId="26606"/>
          <ac:spMkLst>
            <pc:docMk/>
            <pc:sldMk cId="436588159" sldId="386"/>
            <ac:spMk id="15" creationId="{DA9B8539-604B-420E-BA1B-0A2E64CD7C72}"/>
          </ac:spMkLst>
        </pc:spChg>
        <pc:spChg chg="add">
          <ac:chgData name="Laura Amy Daīnes" userId="4c6a6cecbfa8f699" providerId="LiveId" clId="{83A65A40-E06C-D046-B3D2-925785DD949D}" dt="2021-03-07T17:07:25.705" v="8551" actId="26606"/>
          <ac:spMkLst>
            <pc:docMk/>
            <pc:sldMk cId="436588159" sldId="386"/>
            <ac:spMk id="17" creationId="{7236CAA2-54C3-4136-B0CC-6837B14D8143}"/>
          </ac:spMkLst>
        </pc:spChg>
        <pc:spChg chg="add mod">
          <ac:chgData name="Laura Amy Daīnes" userId="4c6a6cecbfa8f699" providerId="LiveId" clId="{83A65A40-E06C-D046-B3D2-925785DD949D}" dt="2021-03-07T17:23:36.697" v="8679" actId="20577"/>
          <ac:spMkLst>
            <pc:docMk/>
            <pc:sldMk cId="436588159" sldId="386"/>
            <ac:spMk id="18" creationId="{C04E7919-DF01-9246-9B43-62AB38EB9A78}"/>
          </ac:spMkLst>
        </pc:spChg>
        <pc:spChg chg="add">
          <ac:chgData name="Laura Amy Daīnes" userId="4c6a6cecbfa8f699" providerId="LiveId" clId="{83A65A40-E06C-D046-B3D2-925785DD949D}" dt="2021-03-07T17:07:25.705" v="8551" actId="26606"/>
          <ac:spMkLst>
            <pc:docMk/>
            <pc:sldMk cId="436588159" sldId="386"/>
            <ac:spMk id="19" creationId="{40F86E67-9E86-453F-92BC-648189829C2F}"/>
          </ac:spMkLst>
        </pc:spChg>
        <pc:spChg chg="add">
          <ac:chgData name="Laura Amy Daīnes" userId="4c6a6cecbfa8f699" providerId="LiveId" clId="{83A65A40-E06C-D046-B3D2-925785DD949D}" dt="2021-03-07T17:07:25.705" v="8551" actId="26606"/>
          <ac:spMkLst>
            <pc:docMk/>
            <pc:sldMk cId="436588159" sldId="386"/>
            <ac:spMk id="21" creationId="{F73C5439-21D4-46F3-9CF4-FF1CE786FF15}"/>
          </ac:spMkLst>
        </pc:spChg>
        <pc:grpChg chg="add">
          <ac:chgData name="Laura Amy Daīnes" userId="4c6a6cecbfa8f699" providerId="LiveId" clId="{83A65A40-E06C-D046-B3D2-925785DD949D}" dt="2021-03-07T17:07:25.705" v="8551" actId="26606"/>
          <ac:grpSpMkLst>
            <pc:docMk/>
            <pc:sldMk cId="436588159" sldId="386"/>
            <ac:grpSpMk id="23" creationId="{227140B8-92FC-43F0-8CCA-F40052CE502D}"/>
          </ac:grpSpMkLst>
        </pc:grpChg>
        <pc:picChg chg="add del mod">
          <ac:chgData name="Laura Amy Daīnes" userId="4c6a6cecbfa8f699" providerId="LiveId" clId="{83A65A40-E06C-D046-B3D2-925785DD949D}" dt="2021-03-07T17:36:25.381" v="8807" actId="478"/>
          <ac:picMkLst>
            <pc:docMk/>
            <pc:sldMk cId="436588159" sldId="386"/>
            <ac:picMk id="6" creationId="{BC8E5A4E-7DC2-054B-AD83-0E7E0716A20A}"/>
          </ac:picMkLst>
        </pc:picChg>
        <pc:picChg chg="add mod">
          <ac:chgData name="Laura Amy Daīnes" userId="4c6a6cecbfa8f699" providerId="LiveId" clId="{83A65A40-E06C-D046-B3D2-925785DD949D}" dt="2021-03-07T17:37:45.410" v="8817" actId="1076"/>
          <ac:picMkLst>
            <pc:docMk/>
            <pc:sldMk cId="436588159" sldId="386"/>
            <ac:picMk id="10" creationId="{B3EAA6E5-4A18-9345-B6B4-9EAD8221AF9B}"/>
          </ac:picMkLst>
        </pc:picChg>
      </pc:sldChg>
      <pc:sldChg chg="addSp delSp modSp add del mod">
        <pc:chgData name="Laura Amy Daīnes" userId="4c6a6cecbfa8f699" providerId="LiveId" clId="{83A65A40-E06C-D046-B3D2-925785DD949D}" dt="2021-03-10T10:18:26.328" v="9815" actId="2696"/>
        <pc:sldMkLst>
          <pc:docMk/>
          <pc:sldMk cId="769996912" sldId="387"/>
        </pc:sldMkLst>
        <pc:spChg chg="add del mod">
          <ac:chgData name="Laura Amy Daīnes" userId="4c6a6cecbfa8f699" providerId="LiveId" clId="{83A65A40-E06C-D046-B3D2-925785DD949D}" dt="2021-03-07T17:24:02.374" v="8685" actId="478"/>
          <ac:spMkLst>
            <pc:docMk/>
            <pc:sldMk cId="769996912" sldId="387"/>
            <ac:spMk id="3" creationId="{9A85BCDB-8968-9A40-847D-43A364F5E881}"/>
          </ac:spMkLst>
        </pc:spChg>
        <pc:spChg chg="del mod">
          <ac:chgData name="Laura Amy Daīnes" userId="4c6a6cecbfa8f699" providerId="LiveId" clId="{83A65A40-E06C-D046-B3D2-925785DD949D}" dt="2021-03-07T17:23:59.878" v="8684" actId="478"/>
          <ac:spMkLst>
            <pc:docMk/>
            <pc:sldMk cId="769996912" sldId="387"/>
            <ac:spMk id="4" creationId="{1918D916-FD36-6C4A-99A5-DB6F8C5715A5}"/>
          </ac:spMkLst>
        </pc:spChg>
        <pc:spChg chg="del mod">
          <ac:chgData name="Laura Amy Daīnes" userId="4c6a6cecbfa8f699" providerId="LiveId" clId="{83A65A40-E06C-D046-B3D2-925785DD949D}" dt="2021-03-07T17:24:23.486" v="8688" actId="478"/>
          <ac:spMkLst>
            <pc:docMk/>
            <pc:sldMk cId="769996912" sldId="387"/>
            <ac:spMk id="18" creationId="{C04E7919-DF01-9246-9B43-62AB38EB9A78}"/>
          </ac:spMkLst>
        </pc:spChg>
        <pc:spChg chg="add mod">
          <ac:chgData name="Laura Amy Daīnes" userId="4c6a6cecbfa8f699" providerId="LiveId" clId="{83A65A40-E06C-D046-B3D2-925785DD949D}" dt="2021-03-07T17:24:24.385" v="8689"/>
          <ac:spMkLst>
            <pc:docMk/>
            <pc:sldMk cId="769996912" sldId="387"/>
            <ac:spMk id="20" creationId="{9E49E370-6BE8-7442-BCAE-D9A40FF3FBC5}"/>
          </ac:spMkLst>
        </pc:spChg>
        <pc:picChg chg="del">
          <ac:chgData name="Laura Amy Daīnes" userId="4c6a6cecbfa8f699" providerId="LiveId" clId="{83A65A40-E06C-D046-B3D2-925785DD949D}" dt="2021-03-07T17:23:58.449" v="8683" actId="478"/>
          <ac:picMkLst>
            <pc:docMk/>
            <pc:sldMk cId="769996912" sldId="387"/>
            <ac:picMk id="6" creationId="{BC8E5A4E-7DC2-054B-AD83-0E7E0716A20A}"/>
          </ac:picMkLst>
        </pc:picChg>
        <pc:picChg chg="add mod">
          <ac:chgData name="Laura Amy Daīnes" userId="4c6a6cecbfa8f699" providerId="LiveId" clId="{83A65A40-E06C-D046-B3D2-925785DD949D}" dt="2021-03-07T17:39:51.463" v="8828" actId="1076"/>
          <ac:picMkLst>
            <pc:docMk/>
            <pc:sldMk cId="769996912" sldId="387"/>
            <ac:picMk id="8" creationId="{48F68EDF-2E37-6246-AA1E-CCB2CDE1F027}"/>
          </ac:picMkLst>
        </pc:picChg>
      </pc:sldChg>
      <pc:sldChg chg="delSp add del setBg delDesignElem">
        <pc:chgData name="Laura Amy Daīnes" userId="4c6a6cecbfa8f699" providerId="LiveId" clId="{83A65A40-E06C-D046-B3D2-925785DD949D}" dt="2021-03-07T17:08:17.656" v="8560" actId="2696"/>
        <pc:sldMkLst>
          <pc:docMk/>
          <pc:sldMk cId="1310927973" sldId="387"/>
        </pc:sldMkLst>
        <pc:spChg chg="del">
          <ac:chgData name="Laura Amy Daīnes" userId="4c6a6cecbfa8f699" providerId="LiveId" clId="{83A65A40-E06C-D046-B3D2-925785DD949D}" dt="2021-03-07T17:08:10.167" v="8559"/>
          <ac:spMkLst>
            <pc:docMk/>
            <pc:sldMk cId="1310927973" sldId="387"/>
            <ac:spMk id="11" creationId="{C43A114B-CAF8-402E-A898-DEE2C2022EBD}"/>
          </ac:spMkLst>
        </pc:spChg>
        <pc:spChg chg="del">
          <ac:chgData name="Laura Amy Daīnes" userId="4c6a6cecbfa8f699" providerId="LiveId" clId="{83A65A40-E06C-D046-B3D2-925785DD949D}" dt="2021-03-07T17:08:10.167" v="8559"/>
          <ac:spMkLst>
            <pc:docMk/>
            <pc:sldMk cId="1310927973" sldId="387"/>
            <ac:spMk id="13" creationId="{64E68BB1-DCF6-49AB-8FF1-7E68DCBCD111}"/>
          </ac:spMkLst>
        </pc:spChg>
        <pc:spChg chg="del">
          <ac:chgData name="Laura Amy Daīnes" userId="4c6a6cecbfa8f699" providerId="LiveId" clId="{83A65A40-E06C-D046-B3D2-925785DD949D}" dt="2021-03-07T17:08:10.167" v="8559"/>
          <ac:spMkLst>
            <pc:docMk/>
            <pc:sldMk cId="1310927973" sldId="387"/>
            <ac:spMk id="15" creationId="{DA9B8539-604B-420E-BA1B-0A2E64CD7C72}"/>
          </ac:spMkLst>
        </pc:spChg>
        <pc:spChg chg="del">
          <ac:chgData name="Laura Amy Daīnes" userId="4c6a6cecbfa8f699" providerId="LiveId" clId="{83A65A40-E06C-D046-B3D2-925785DD949D}" dt="2021-03-07T17:08:10.167" v="8559"/>
          <ac:spMkLst>
            <pc:docMk/>
            <pc:sldMk cId="1310927973" sldId="387"/>
            <ac:spMk id="17" creationId="{7236CAA2-54C3-4136-B0CC-6837B14D8143}"/>
          </ac:spMkLst>
        </pc:spChg>
        <pc:spChg chg="del">
          <ac:chgData name="Laura Amy Daīnes" userId="4c6a6cecbfa8f699" providerId="LiveId" clId="{83A65A40-E06C-D046-B3D2-925785DD949D}" dt="2021-03-07T17:08:10.167" v="8559"/>
          <ac:spMkLst>
            <pc:docMk/>
            <pc:sldMk cId="1310927973" sldId="387"/>
            <ac:spMk id="19" creationId="{40F86E67-9E86-453F-92BC-648189829C2F}"/>
          </ac:spMkLst>
        </pc:spChg>
        <pc:spChg chg="del">
          <ac:chgData name="Laura Amy Daīnes" userId="4c6a6cecbfa8f699" providerId="LiveId" clId="{83A65A40-E06C-D046-B3D2-925785DD949D}" dt="2021-03-07T17:08:10.167" v="8559"/>
          <ac:spMkLst>
            <pc:docMk/>
            <pc:sldMk cId="1310927973" sldId="387"/>
            <ac:spMk id="21" creationId="{F73C5439-21D4-46F3-9CF4-FF1CE786FF15}"/>
          </ac:spMkLst>
        </pc:spChg>
        <pc:grpChg chg="del">
          <ac:chgData name="Laura Amy Daīnes" userId="4c6a6cecbfa8f699" providerId="LiveId" clId="{83A65A40-E06C-D046-B3D2-925785DD949D}" dt="2021-03-07T17:08:10.167" v="8559"/>
          <ac:grpSpMkLst>
            <pc:docMk/>
            <pc:sldMk cId="1310927973" sldId="387"/>
            <ac:grpSpMk id="23" creationId="{227140B8-92FC-43F0-8CCA-F40052CE502D}"/>
          </ac:grpSpMkLst>
        </pc:grpChg>
      </pc:sldChg>
      <pc:sldChg chg="addSp delSp modSp add del mod">
        <pc:chgData name="Laura Amy Daīnes" userId="4c6a6cecbfa8f699" providerId="LiveId" clId="{83A65A40-E06C-D046-B3D2-925785DD949D}" dt="2021-03-10T10:07:37.363" v="9733" actId="2696"/>
        <pc:sldMkLst>
          <pc:docMk/>
          <pc:sldMk cId="1639111698" sldId="388"/>
        </pc:sldMkLst>
        <pc:spChg chg="add del mod">
          <ac:chgData name="Laura Amy Daīnes" userId="4c6a6cecbfa8f699" providerId="LiveId" clId="{83A65A40-E06C-D046-B3D2-925785DD949D}" dt="2021-03-07T17:24:48.450" v="8694" actId="478"/>
          <ac:spMkLst>
            <pc:docMk/>
            <pc:sldMk cId="1639111698" sldId="388"/>
            <ac:spMk id="3" creationId="{C7A44473-A2DC-3247-B8E0-CEDEB482E0C3}"/>
          </ac:spMkLst>
        </pc:spChg>
        <pc:spChg chg="del">
          <ac:chgData name="Laura Amy Daīnes" userId="4c6a6cecbfa8f699" providerId="LiveId" clId="{83A65A40-E06C-D046-B3D2-925785DD949D}" dt="2021-03-07T17:24:54.565" v="8697" actId="478"/>
          <ac:spMkLst>
            <pc:docMk/>
            <pc:sldMk cId="1639111698" sldId="388"/>
            <ac:spMk id="4" creationId="{1918D916-FD36-6C4A-99A5-DB6F8C5715A5}"/>
          </ac:spMkLst>
        </pc:spChg>
        <pc:spChg chg="del">
          <ac:chgData name="Laura Amy Daīnes" userId="4c6a6cecbfa8f699" providerId="LiveId" clId="{83A65A40-E06C-D046-B3D2-925785DD949D}" dt="2021-03-07T17:24:50.556" v="8695" actId="478"/>
          <ac:spMkLst>
            <pc:docMk/>
            <pc:sldMk cId="1639111698" sldId="388"/>
            <ac:spMk id="18" creationId="{C04E7919-DF01-9246-9B43-62AB38EB9A78}"/>
          </ac:spMkLst>
        </pc:spChg>
        <pc:spChg chg="add mod">
          <ac:chgData name="Laura Amy Daīnes" userId="4c6a6cecbfa8f699" providerId="LiveId" clId="{83A65A40-E06C-D046-B3D2-925785DD949D}" dt="2021-03-07T17:24:51.618" v="8696"/>
          <ac:spMkLst>
            <pc:docMk/>
            <pc:sldMk cId="1639111698" sldId="388"/>
            <ac:spMk id="20" creationId="{5BFC9630-9643-9A40-898A-51981B72ACB3}"/>
          </ac:spMkLst>
        </pc:spChg>
        <pc:picChg chg="del">
          <ac:chgData name="Laura Amy Daīnes" userId="4c6a6cecbfa8f699" providerId="LiveId" clId="{83A65A40-E06C-D046-B3D2-925785DD949D}" dt="2021-03-07T17:24:46.396" v="8693" actId="478"/>
          <ac:picMkLst>
            <pc:docMk/>
            <pc:sldMk cId="1639111698" sldId="388"/>
            <ac:picMk id="6" creationId="{BC8E5A4E-7DC2-054B-AD83-0E7E0716A20A}"/>
          </ac:picMkLst>
        </pc:picChg>
      </pc:sldChg>
      <pc:sldChg chg="addSp delSp modSp add del mod">
        <pc:chgData name="Laura Amy Daīnes" userId="4c6a6cecbfa8f699" providerId="LiveId" clId="{83A65A40-E06C-D046-B3D2-925785DD949D}" dt="2021-03-10T10:10:37.771" v="9757" actId="2696"/>
        <pc:sldMkLst>
          <pc:docMk/>
          <pc:sldMk cId="2843822827" sldId="389"/>
        </pc:sldMkLst>
        <pc:spChg chg="add del mod">
          <ac:chgData name="Laura Amy Daīnes" userId="4c6a6cecbfa8f699" providerId="LiveId" clId="{83A65A40-E06C-D046-B3D2-925785DD949D}" dt="2021-03-07T17:25:38.792" v="8706" actId="478"/>
          <ac:spMkLst>
            <pc:docMk/>
            <pc:sldMk cId="2843822827" sldId="389"/>
            <ac:spMk id="3" creationId="{613FE6ED-93DC-C640-8312-D790EFEAC5BC}"/>
          </ac:spMkLst>
        </pc:spChg>
        <pc:spChg chg="del">
          <ac:chgData name="Laura Amy Daīnes" userId="4c6a6cecbfa8f699" providerId="LiveId" clId="{83A65A40-E06C-D046-B3D2-925785DD949D}" dt="2021-03-07T17:25:49.904" v="8711" actId="478"/>
          <ac:spMkLst>
            <pc:docMk/>
            <pc:sldMk cId="2843822827" sldId="389"/>
            <ac:spMk id="4" creationId="{1918D916-FD36-6C4A-99A5-DB6F8C5715A5}"/>
          </ac:spMkLst>
        </pc:spChg>
        <pc:spChg chg="del">
          <ac:chgData name="Laura Amy Daīnes" userId="4c6a6cecbfa8f699" providerId="LiveId" clId="{83A65A40-E06C-D046-B3D2-925785DD949D}" dt="2021-03-07T17:25:46.296" v="8709" actId="478"/>
          <ac:spMkLst>
            <pc:docMk/>
            <pc:sldMk cId="2843822827" sldId="389"/>
            <ac:spMk id="18" creationId="{C04E7919-DF01-9246-9B43-62AB38EB9A78}"/>
          </ac:spMkLst>
        </pc:spChg>
        <pc:spChg chg="add del mod">
          <ac:chgData name="Laura Amy Daīnes" userId="4c6a6cecbfa8f699" providerId="LiveId" clId="{83A65A40-E06C-D046-B3D2-925785DD949D}" dt="2021-03-07T17:25:44.044" v="8708"/>
          <ac:spMkLst>
            <pc:docMk/>
            <pc:sldMk cId="2843822827" sldId="389"/>
            <ac:spMk id="20" creationId="{C47EEC74-4090-1C47-ACD4-C0BC0F53DD5D}"/>
          </ac:spMkLst>
        </pc:spChg>
        <pc:spChg chg="add mod">
          <ac:chgData name="Laura Amy Daīnes" userId="4c6a6cecbfa8f699" providerId="LiveId" clId="{83A65A40-E06C-D046-B3D2-925785DD949D}" dt="2021-03-07T17:25:47.194" v="8710"/>
          <ac:spMkLst>
            <pc:docMk/>
            <pc:sldMk cId="2843822827" sldId="389"/>
            <ac:spMk id="22" creationId="{88D4B7D3-3049-7D47-B2DC-F4A96DA9E683}"/>
          </ac:spMkLst>
        </pc:spChg>
        <pc:picChg chg="del">
          <ac:chgData name="Laura Amy Daīnes" userId="4c6a6cecbfa8f699" providerId="LiveId" clId="{83A65A40-E06C-D046-B3D2-925785DD949D}" dt="2021-03-07T17:25:37.034" v="8705" actId="478"/>
          <ac:picMkLst>
            <pc:docMk/>
            <pc:sldMk cId="2843822827" sldId="389"/>
            <ac:picMk id="6" creationId="{BC8E5A4E-7DC2-054B-AD83-0E7E0716A20A}"/>
          </ac:picMkLst>
        </pc:picChg>
        <pc:picChg chg="add mod">
          <ac:chgData name="Laura Amy Daīnes" userId="4c6a6cecbfa8f699" providerId="LiveId" clId="{83A65A40-E06C-D046-B3D2-925785DD949D}" dt="2021-03-07T17:50:30.529" v="8970" actId="1076"/>
          <ac:picMkLst>
            <pc:docMk/>
            <pc:sldMk cId="2843822827" sldId="389"/>
            <ac:picMk id="8" creationId="{A574731B-AD22-8044-B950-B1ABB1C146E9}"/>
          </ac:picMkLst>
        </pc:picChg>
      </pc:sldChg>
      <pc:sldChg chg="addSp delSp modSp add mod">
        <pc:chgData name="Laura Amy Daīnes" userId="4c6a6cecbfa8f699" providerId="LiveId" clId="{83A65A40-E06C-D046-B3D2-925785DD949D}" dt="2021-03-10T11:39:19.101" v="10063" actId="1076"/>
        <pc:sldMkLst>
          <pc:docMk/>
          <pc:sldMk cId="3001781443" sldId="390"/>
        </pc:sldMkLst>
        <pc:spChg chg="add del mod">
          <ac:chgData name="Laura Amy Daīnes" userId="4c6a6cecbfa8f699" providerId="LiveId" clId="{83A65A40-E06C-D046-B3D2-925785DD949D}" dt="2021-03-07T17:26:33.616" v="8721" actId="478"/>
          <ac:spMkLst>
            <pc:docMk/>
            <pc:sldMk cId="3001781443" sldId="390"/>
            <ac:spMk id="3" creationId="{37179E12-DCE0-0B4C-B4AF-541A3C75F7C4}"/>
          </ac:spMkLst>
        </pc:spChg>
        <pc:spChg chg="del mod">
          <ac:chgData name="Laura Amy Daīnes" userId="4c6a6cecbfa8f699" providerId="LiveId" clId="{83A65A40-E06C-D046-B3D2-925785DD949D}" dt="2021-03-07T17:26:38.486" v="8724" actId="478"/>
          <ac:spMkLst>
            <pc:docMk/>
            <pc:sldMk cId="3001781443" sldId="390"/>
            <ac:spMk id="4" creationId="{1918D916-FD36-6C4A-99A5-DB6F8C5715A5}"/>
          </ac:spMkLst>
        </pc:spChg>
        <pc:spChg chg="del">
          <ac:chgData name="Laura Amy Daīnes" userId="4c6a6cecbfa8f699" providerId="LiveId" clId="{83A65A40-E06C-D046-B3D2-925785DD949D}" dt="2021-03-07T17:26:35.775" v="8722" actId="478"/>
          <ac:spMkLst>
            <pc:docMk/>
            <pc:sldMk cId="3001781443" sldId="390"/>
            <ac:spMk id="18" creationId="{C04E7919-DF01-9246-9B43-62AB38EB9A78}"/>
          </ac:spMkLst>
        </pc:spChg>
        <pc:spChg chg="add mod">
          <ac:chgData name="Laura Amy Daīnes" userId="4c6a6cecbfa8f699" providerId="LiveId" clId="{83A65A40-E06C-D046-B3D2-925785DD949D}" dt="2021-03-07T17:26:36.752" v="8723"/>
          <ac:spMkLst>
            <pc:docMk/>
            <pc:sldMk cId="3001781443" sldId="390"/>
            <ac:spMk id="20" creationId="{7C5DE925-F07B-F24D-BF3D-B3280C30FAF5}"/>
          </ac:spMkLst>
        </pc:spChg>
        <pc:picChg chg="add mod">
          <ac:chgData name="Laura Amy Daīnes" userId="4c6a6cecbfa8f699" providerId="LiveId" clId="{83A65A40-E06C-D046-B3D2-925785DD949D}" dt="2021-03-10T11:39:19.101" v="10063" actId="1076"/>
          <ac:picMkLst>
            <pc:docMk/>
            <pc:sldMk cId="3001781443" sldId="390"/>
            <ac:picMk id="3" creationId="{9114A5F0-E144-2048-BB04-32DE680C9B7B}"/>
          </ac:picMkLst>
        </pc:picChg>
        <pc:picChg chg="del">
          <ac:chgData name="Laura Amy Daīnes" userId="4c6a6cecbfa8f699" providerId="LiveId" clId="{83A65A40-E06C-D046-B3D2-925785DD949D}" dt="2021-03-07T17:26:31.042" v="8720" actId="478"/>
          <ac:picMkLst>
            <pc:docMk/>
            <pc:sldMk cId="3001781443" sldId="390"/>
            <ac:picMk id="6" creationId="{BC8E5A4E-7DC2-054B-AD83-0E7E0716A20A}"/>
          </ac:picMkLst>
        </pc:picChg>
        <pc:picChg chg="add del mod">
          <ac:chgData name="Laura Amy Daīnes" userId="4c6a6cecbfa8f699" providerId="LiveId" clId="{83A65A40-E06C-D046-B3D2-925785DD949D}" dt="2021-03-10T11:38:43.576" v="10057" actId="478"/>
          <ac:picMkLst>
            <pc:docMk/>
            <pc:sldMk cId="3001781443" sldId="390"/>
            <ac:picMk id="8" creationId="{68AB1EAC-5D13-BB40-8E9B-E30F4ED8CD39}"/>
          </ac:picMkLst>
        </pc:picChg>
      </pc:sldChg>
      <pc:sldChg chg="addSp delSp modSp add del mod">
        <pc:chgData name="Laura Amy Daīnes" userId="4c6a6cecbfa8f699" providerId="LiveId" clId="{83A65A40-E06C-D046-B3D2-925785DD949D}" dt="2021-03-10T10:08:56.172" v="9751" actId="2696"/>
        <pc:sldMkLst>
          <pc:docMk/>
          <pc:sldMk cId="2529292765" sldId="391"/>
        </pc:sldMkLst>
        <pc:spChg chg="add del mod">
          <ac:chgData name="Laura Amy Daīnes" userId="4c6a6cecbfa8f699" providerId="LiveId" clId="{83A65A40-E06C-D046-B3D2-925785DD949D}" dt="2021-03-07T17:27:13.478" v="8732" actId="478"/>
          <ac:spMkLst>
            <pc:docMk/>
            <pc:sldMk cId="2529292765" sldId="391"/>
            <ac:spMk id="3" creationId="{968C7234-CA4E-C542-BFDB-6E01999CE690}"/>
          </ac:spMkLst>
        </pc:spChg>
        <pc:spChg chg="del mod">
          <ac:chgData name="Laura Amy Daīnes" userId="4c6a6cecbfa8f699" providerId="LiveId" clId="{83A65A40-E06C-D046-B3D2-925785DD949D}" dt="2021-03-07T17:27:18.180" v="8735" actId="478"/>
          <ac:spMkLst>
            <pc:docMk/>
            <pc:sldMk cId="2529292765" sldId="391"/>
            <ac:spMk id="4" creationId="{1918D916-FD36-6C4A-99A5-DB6F8C5715A5}"/>
          </ac:spMkLst>
        </pc:spChg>
        <pc:spChg chg="del">
          <ac:chgData name="Laura Amy Daīnes" userId="4c6a6cecbfa8f699" providerId="LiveId" clId="{83A65A40-E06C-D046-B3D2-925785DD949D}" dt="2021-03-07T17:27:15.580" v="8733" actId="478"/>
          <ac:spMkLst>
            <pc:docMk/>
            <pc:sldMk cId="2529292765" sldId="391"/>
            <ac:spMk id="18" creationId="{C04E7919-DF01-9246-9B43-62AB38EB9A78}"/>
          </ac:spMkLst>
        </pc:spChg>
        <pc:spChg chg="add mod">
          <ac:chgData name="Laura Amy Daīnes" userId="4c6a6cecbfa8f699" providerId="LiveId" clId="{83A65A40-E06C-D046-B3D2-925785DD949D}" dt="2021-03-07T18:03:13.444" v="9059" actId="1076"/>
          <ac:spMkLst>
            <pc:docMk/>
            <pc:sldMk cId="2529292765" sldId="391"/>
            <ac:spMk id="20" creationId="{19643843-B2D5-2240-A987-5D37D4A84829}"/>
          </ac:spMkLst>
        </pc:spChg>
        <pc:picChg chg="del">
          <ac:chgData name="Laura Amy Daīnes" userId="4c6a6cecbfa8f699" providerId="LiveId" clId="{83A65A40-E06C-D046-B3D2-925785DD949D}" dt="2021-03-07T17:27:10.414" v="8731" actId="478"/>
          <ac:picMkLst>
            <pc:docMk/>
            <pc:sldMk cId="2529292765" sldId="391"/>
            <ac:picMk id="6" creationId="{BC8E5A4E-7DC2-054B-AD83-0E7E0716A20A}"/>
          </ac:picMkLst>
        </pc:picChg>
        <pc:picChg chg="add mod">
          <ac:chgData name="Laura Amy Daīnes" userId="4c6a6cecbfa8f699" providerId="LiveId" clId="{83A65A40-E06C-D046-B3D2-925785DD949D}" dt="2021-03-07T18:48:28.062" v="9067" actId="1076"/>
          <ac:picMkLst>
            <pc:docMk/>
            <pc:sldMk cId="2529292765" sldId="391"/>
            <ac:picMk id="8" creationId="{8D041D6F-7784-AD4E-8097-48F9486E22E6}"/>
          </ac:picMkLst>
        </pc:picChg>
      </pc:sldChg>
      <pc:sldChg chg="addSp delSp modSp add mod">
        <pc:chgData name="Laura Amy Daīnes" userId="4c6a6cecbfa8f699" providerId="LiveId" clId="{83A65A40-E06C-D046-B3D2-925785DD949D}" dt="2021-03-07T18:52:41.400" v="9099" actId="1076"/>
        <pc:sldMkLst>
          <pc:docMk/>
          <pc:sldMk cId="2385391763" sldId="392"/>
        </pc:sldMkLst>
        <pc:spChg chg="add del mod">
          <ac:chgData name="Laura Amy Daīnes" userId="4c6a6cecbfa8f699" providerId="LiveId" clId="{83A65A40-E06C-D046-B3D2-925785DD949D}" dt="2021-03-07T17:28:01.028" v="8746" actId="478"/>
          <ac:spMkLst>
            <pc:docMk/>
            <pc:sldMk cId="2385391763" sldId="392"/>
            <ac:spMk id="3" creationId="{369AC88D-313E-7A43-A740-D9D59A7558F9}"/>
          </ac:spMkLst>
        </pc:spChg>
        <pc:spChg chg="del">
          <ac:chgData name="Laura Amy Daīnes" userId="4c6a6cecbfa8f699" providerId="LiveId" clId="{83A65A40-E06C-D046-B3D2-925785DD949D}" dt="2021-03-07T17:28:02.780" v="8747" actId="478"/>
          <ac:spMkLst>
            <pc:docMk/>
            <pc:sldMk cId="2385391763" sldId="392"/>
            <ac:spMk id="4" creationId="{1918D916-FD36-6C4A-99A5-DB6F8C5715A5}"/>
          </ac:spMkLst>
        </pc:spChg>
        <pc:spChg chg="del">
          <ac:chgData name="Laura Amy Daīnes" userId="4c6a6cecbfa8f699" providerId="LiveId" clId="{83A65A40-E06C-D046-B3D2-925785DD949D}" dt="2021-03-07T17:28:05.066" v="8748" actId="478"/>
          <ac:spMkLst>
            <pc:docMk/>
            <pc:sldMk cId="2385391763" sldId="392"/>
            <ac:spMk id="18" creationId="{C04E7919-DF01-9246-9B43-62AB38EB9A78}"/>
          </ac:spMkLst>
        </pc:spChg>
        <pc:spChg chg="add mod">
          <ac:chgData name="Laura Amy Daīnes" userId="4c6a6cecbfa8f699" providerId="LiveId" clId="{83A65A40-E06C-D046-B3D2-925785DD949D}" dt="2021-03-07T17:28:06.044" v="8749"/>
          <ac:spMkLst>
            <pc:docMk/>
            <pc:sldMk cId="2385391763" sldId="392"/>
            <ac:spMk id="20" creationId="{C429096F-8569-2340-A02F-9F10BC6695C8}"/>
          </ac:spMkLst>
        </pc:spChg>
        <pc:picChg chg="del">
          <ac:chgData name="Laura Amy Daīnes" userId="4c6a6cecbfa8f699" providerId="LiveId" clId="{83A65A40-E06C-D046-B3D2-925785DD949D}" dt="2021-03-07T17:27:58.591" v="8745" actId="478"/>
          <ac:picMkLst>
            <pc:docMk/>
            <pc:sldMk cId="2385391763" sldId="392"/>
            <ac:picMk id="6" creationId="{BC8E5A4E-7DC2-054B-AD83-0E7E0716A20A}"/>
          </ac:picMkLst>
        </pc:picChg>
        <pc:picChg chg="add mod">
          <ac:chgData name="Laura Amy Daīnes" userId="4c6a6cecbfa8f699" providerId="LiveId" clId="{83A65A40-E06C-D046-B3D2-925785DD949D}" dt="2021-03-07T18:52:41.400" v="9099" actId="1076"/>
          <ac:picMkLst>
            <pc:docMk/>
            <pc:sldMk cId="2385391763" sldId="392"/>
            <ac:picMk id="8" creationId="{DFBD34A0-C829-8046-8790-7EF785D04527}"/>
          </ac:picMkLst>
        </pc:picChg>
      </pc:sldChg>
      <pc:sldChg chg="modSp add mod">
        <pc:chgData name="Laura Amy Daīnes" userId="4c6a6cecbfa8f699" providerId="LiveId" clId="{83A65A40-E06C-D046-B3D2-925785DD949D}" dt="2021-03-10T09:59:11.055" v="9721" actId="20577"/>
        <pc:sldMkLst>
          <pc:docMk/>
          <pc:sldMk cId="2561883414" sldId="393"/>
        </pc:sldMkLst>
        <pc:spChg chg="mod">
          <ac:chgData name="Laura Amy Daīnes" userId="4c6a6cecbfa8f699" providerId="LiveId" clId="{83A65A40-E06C-D046-B3D2-925785DD949D}" dt="2021-03-10T09:59:11.055" v="9721" actId="20577"/>
          <ac:spMkLst>
            <pc:docMk/>
            <pc:sldMk cId="2561883414" sldId="393"/>
            <ac:spMk id="3" creationId="{99FED7C8-9E1B-374F-851A-D2FF8421207C}"/>
          </ac:spMkLst>
        </pc:spChg>
        <pc:spChg chg="mod">
          <ac:chgData name="Laura Amy Daīnes" userId="4c6a6cecbfa8f699" providerId="LiveId" clId="{83A65A40-E06C-D046-B3D2-925785DD949D}" dt="2021-03-07T17:22:26.676" v="8656" actId="20577"/>
          <ac:spMkLst>
            <pc:docMk/>
            <pc:sldMk cId="2561883414" sldId="393"/>
            <ac:spMk id="7" creationId="{9CB19B06-1BBC-4341-8684-4F6C68DAA816}"/>
          </ac:spMkLst>
        </pc:spChg>
      </pc:sldChg>
      <pc:sldChg chg="addSp delSp modSp add mod ord">
        <pc:chgData name="Laura Amy Daīnes" userId="4c6a6cecbfa8f699" providerId="LiveId" clId="{83A65A40-E06C-D046-B3D2-925785DD949D}" dt="2021-03-12T08:29:56.998" v="10157" actId="20577"/>
        <pc:sldMkLst>
          <pc:docMk/>
          <pc:sldMk cId="608129350" sldId="394"/>
        </pc:sldMkLst>
        <pc:spChg chg="mod">
          <ac:chgData name="Laura Amy Daīnes" userId="4c6a6cecbfa8f699" providerId="LiveId" clId="{83A65A40-E06C-D046-B3D2-925785DD949D}" dt="2021-03-12T08:29:56.998" v="10157" actId="20577"/>
          <ac:spMkLst>
            <pc:docMk/>
            <pc:sldMk cId="608129350" sldId="394"/>
            <ac:spMk id="3" creationId="{99FED7C8-9E1B-374F-851A-D2FF8421207C}"/>
          </ac:spMkLst>
        </pc:spChg>
        <pc:spChg chg="mod">
          <ac:chgData name="Laura Amy Daīnes" userId="4c6a6cecbfa8f699" providerId="LiveId" clId="{83A65A40-E06C-D046-B3D2-925785DD949D}" dt="2021-03-07T17:28:51.029" v="8757"/>
          <ac:spMkLst>
            <pc:docMk/>
            <pc:sldMk cId="608129350" sldId="394"/>
            <ac:spMk id="5" creationId="{AF7BB492-F951-2B46-9F97-263D5865F45C}"/>
          </ac:spMkLst>
        </pc:spChg>
        <pc:spChg chg="add del mod">
          <ac:chgData name="Laura Amy Daīnes" userId="4c6a6cecbfa8f699" providerId="LiveId" clId="{83A65A40-E06C-D046-B3D2-925785DD949D}" dt="2021-03-07T17:28:30.184" v="8754"/>
          <ac:spMkLst>
            <pc:docMk/>
            <pc:sldMk cId="608129350" sldId="394"/>
            <ac:spMk id="6" creationId="{889B3F86-A21F-314C-90A9-E58A19DED5A9}"/>
          </ac:spMkLst>
        </pc:spChg>
        <pc:spChg chg="mod">
          <ac:chgData name="Laura Amy Daīnes" userId="4c6a6cecbfa8f699" providerId="LiveId" clId="{83A65A40-E06C-D046-B3D2-925785DD949D}" dt="2021-03-10T10:13:22.772" v="9805" actId="20577"/>
          <ac:spMkLst>
            <pc:docMk/>
            <pc:sldMk cId="608129350" sldId="394"/>
            <ac:spMk id="8" creationId="{388245D4-0D99-DB4B-A763-E5F8969F659A}"/>
          </ac:spMkLst>
        </pc:spChg>
      </pc:sldChg>
      <pc:sldChg chg="modSp add del mod">
        <pc:chgData name="Laura Amy Daīnes" userId="4c6a6cecbfa8f699" providerId="LiveId" clId="{83A65A40-E06C-D046-B3D2-925785DD949D}" dt="2021-03-10T10:17:39.765" v="9814" actId="2696"/>
        <pc:sldMkLst>
          <pc:docMk/>
          <pc:sldMk cId="2862529712" sldId="395"/>
        </pc:sldMkLst>
        <pc:spChg chg="mod">
          <ac:chgData name="Laura Amy Daīnes" userId="4c6a6cecbfa8f699" providerId="LiveId" clId="{83A65A40-E06C-D046-B3D2-925785DD949D}" dt="2021-03-10T10:17:18.138" v="9809" actId="21"/>
          <ac:spMkLst>
            <pc:docMk/>
            <pc:sldMk cId="2862529712" sldId="395"/>
            <ac:spMk id="3" creationId="{99FED7C8-9E1B-374F-851A-D2FF8421207C}"/>
          </ac:spMkLst>
        </pc:spChg>
        <pc:spChg chg="mod">
          <ac:chgData name="Laura Amy Daīnes" userId="4c6a6cecbfa8f699" providerId="LiveId" clId="{83A65A40-E06C-D046-B3D2-925785DD949D}" dt="2021-03-07T18:51:00.501" v="9087" actId="20577"/>
          <ac:spMkLst>
            <pc:docMk/>
            <pc:sldMk cId="2862529712" sldId="395"/>
            <ac:spMk id="7" creationId="{9CB19B06-1BBC-4341-8684-4F6C68DAA816}"/>
          </ac:spMkLst>
        </pc:spChg>
      </pc:sldChg>
      <pc:sldChg chg="addSp delSp modSp new mod ord">
        <pc:chgData name="Laura Amy Daīnes" userId="4c6a6cecbfa8f699" providerId="LiveId" clId="{83A65A40-E06C-D046-B3D2-925785DD949D}" dt="2021-03-10T11:58:15.396" v="10126" actId="1076"/>
        <pc:sldMkLst>
          <pc:docMk/>
          <pc:sldMk cId="4146929111" sldId="396"/>
        </pc:sldMkLst>
        <pc:picChg chg="add del mod">
          <ac:chgData name="Laura Amy Daīnes" userId="4c6a6cecbfa8f699" providerId="LiveId" clId="{83A65A40-E06C-D046-B3D2-925785DD949D}" dt="2021-03-10T11:44:18.931" v="10097" actId="478"/>
          <ac:picMkLst>
            <pc:docMk/>
            <pc:sldMk cId="4146929111" sldId="396"/>
            <ac:picMk id="4" creationId="{A0EBE1C8-5C48-5743-A9F4-2BDD7A3DA84C}"/>
          </ac:picMkLst>
        </pc:picChg>
        <pc:picChg chg="add mod">
          <ac:chgData name="Laura Amy Daīnes" userId="4c6a6cecbfa8f699" providerId="LiveId" clId="{83A65A40-E06C-D046-B3D2-925785DD949D}" dt="2021-03-10T11:58:15.396" v="10126" actId="1076"/>
          <ac:picMkLst>
            <pc:docMk/>
            <pc:sldMk cId="4146929111" sldId="396"/>
            <ac:picMk id="5" creationId="{7DCCD532-55C9-D342-BB70-F4680AE6DDE6}"/>
          </ac:picMkLst>
        </pc:picChg>
      </pc:sldChg>
      <pc:sldChg chg="addSp delSp modSp new mod">
        <pc:chgData name="Laura Amy Daīnes" userId="4c6a6cecbfa8f699" providerId="LiveId" clId="{83A65A40-E06C-D046-B3D2-925785DD949D}" dt="2021-03-10T11:24:28.733" v="9987" actId="14100"/>
        <pc:sldMkLst>
          <pc:docMk/>
          <pc:sldMk cId="1068130380" sldId="397"/>
        </pc:sldMkLst>
        <pc:picChg chg="add del mod">
          <ac:chgData name="Laura Amy Daīnes" userId="4c6a6cecbfa8f699" providerId="LiveId" clId="{83A65A40-E06C-D046-B3D2-925785DD949D}" dt="2021-03-10T11:23:48.505" v="9980" actId="478"/>
          <ac:picMkLst>
            <pc:docMk/>
            <pc:sldMk cId="1068130380" sldId="397"/>
            <ac:picMk id="4" creationId="{1DDFEE63-6BD1-804C-BEFB-1444078036AD}"/>
          </ac:picMkLst>
        </pc:picChg>
        <pc:picChg chg="add mod">
          <ac:chgData name="Laura Amy Daīnes" userId="4c6a6cecbfa8f699" providerId="LiveId" clId="{83A65A40-E06C-D046-B3D2-925785DD949D}" dt="2021-03-10T11:24:28.733" v="9987" actId="14100"/>
          <ac:picMkLst>
            <pc:docMk/>
            <pc:sldMk cId="1068130380" sldId="397"/>
            <ac:picMk id="5" creationId="{360D3E33-3681-5843-9E38-882B2C6FBA8F}"/>
          </ac:picMkLst>
        </pc:picChg>
      </pc:sldChg>
      <pc:sldChg chg="modSp add del mod ord">
        <pc:chgData name="Laura Amy Daīnes" userId="4c6a6cecbfa8f699" providerId="LiveId" clId="{83A65A40-E06C-D046-B3D2-925785DD949D}" dt="2021-03-10T10:13:27.669" v="9806" actId="2696"/>
        <pc:sldMkLst>
          <pc:docMk/>
          <pc:sldMk cId="1339476713" sldId="398"/>
        </pc:sldMkLst>
        <pc:spChg chg="mod">
          <ac:chgData name="Laura Amy Daīnes" userId="4c6a6cecbfa8f699" providerId="LiveId" clId="{83A65A40-E06C-D046-B3D2-925785DD949D}" dt="2021-03-10T08:19:24.071" v="9528" actId="20577"/>
          <ac:spMkLst>
            <pc:docMk/>
            <pc:sldMk cId="1339476713" sldId="398"/>
            <ac:spMk id="3" creationId="{99FED7C8-9E1B-374F-851A-D2FF8421207C}"/>
          </ac:spMkLst>
        </pc:spChg>
      </pc:sldChg>
      <pc:sldMasterChg chg="del delSldLayout">
        <pc:chgData name="Laura Amy Daīnes" userId="4c6a6cecbfa8f699" providerId="LiveId" clId="{83A65A40-E06C-D046-B3D2-925785DD949D}" dt="2021-03-07T17:02:48.517" v="8482" actId="2696"/>
        <pc:sldMasterMkLst>
          <pc:docMk/>
          <pc:sldMasterMk cId="999298019" sldId="2147483815"/>
        </pc:sldMasterMkLst>
        <pc:sldLayoutChg chg="del">
          <pc:chgData name="Laura Amy Daīnes" userId="4c6a6cecbfa8f699" providerId="LiveId" clId="{83A65A40-E06C-D046-B3D2-925785DD949D}" dt="2021-03-07T17:02:48.517" v="8482" actId="2696"/>
          <pc:sldLayoutMkLst>
            <pc:docMk/>
            <pc:sldMasterMk cId="999298019" sldId="2147483815"/>
            <pc:sldLayoutMk cId="756458060" sldId="2147483816"/>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3023380755" sldId="2147483817"/>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382932960" sldId="2147483818"/>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3053914819" sldId="2147483819"/>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1158785129" sldId="2147483820"/>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294672666" sldId="2147483821"/>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2505360030" sldId="2147483822"/>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1840458348" sldId="2147483823"/>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725460136" sldId="2147483824"/>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1735952508" sldId="2147483825"/>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1532611797" sldId="2147483826"/>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2567806555" sldId="2147483827"/>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2731529470" sldId="2147483828"/>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1081482870" sldId="2147483829"/>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70039800" sldId="2147483830"/>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922946633" sldId="2147483831"/>
          </pc:sldLayoutMkLst>
        </pc:sldLayoutChg>
        <pc:sldLayoutChg chg="del">
          <pc:chgData name="Laura Amy Daīnes" userId="4c6a6cecbfa8f699" providerId="LiveId" clId="{83A65A40-E06C-D046-B3D2-925785DD949D}" dt="2021-03-07T17:02:48.517" v="8482" actId="2696"/>
          <pc:sldLayoutMkLst>
            <pc:docMk/>
            <pc:sldMasterMk cId="999298019" sldId="2147483815"/>
            <pc:sldLayoutMk cId="419179184" sldId="2147483832"/>
          </pc:sldLayoutMkLst>
        </pc:sldLayoutChg>
      </pc:sldMasterChg>
      <pc:sldMasterChg chg="del delSldLayout">
        <pc:chgData name="Laura Amy Daīnes" userId="4c6a6cecbfa8f699" providerId="LiveId" clId="{83A65A40-E06C-D046-B3D2-925785DD949D}" dt="2021-03-07T17:06:41.565" v="8546" actId="2696"/>
        <pc:sldMasterMkLst>
          <pc:docMk/>
          <pc:sldMasterMk cId="1690628112" sldId="2147483815"/>
        </pc:sldMasterMkLst>
        <pc:sldLayoutChg chg="del">
          <pc:chgData name="Laura Amy Daīnes" userId="4c6a6cecbfa8f699" providerId="LiveId" clId="{83A65A40-E06C-D046-B3D2-925785DD949D}" dt="2021-03-07T17:06:41.565" v="8546" actId="2696"/>
          <pc:sldLayoutMkLst>
            <pc:docMk/>
            <pc:sldMasterMk cId="1690628112" sldId="2147483815"/>
            <pc:sldLayoutMk cId="3271056057" sldId="2147483816"/>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4103193787" sldId="2147483817"/>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1794248835" sldId="2147483818"/>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219962146" sldId="2147483819"/>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1762179381" sldId="2147483820"/>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1099333406" sldId="2147483821"/>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4237554964" sldId="2147483822"/>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2397148506" sldId="2147483823"/>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997236528" sldId="2147483824"/>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2266274751" sldId="2147483825"/>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485894596" sldId="2147483826"/>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2658417673" sldId="2147483827"/>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2423710736" sldId="2147483828"/>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3008707822" sldId="2147483829"/>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1738467004" sldId="2147483830"/>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3657131223" sldId="2147483831"/>
          </pc:sldLayoutMkLst>
        </pc:sldLayoutChg>
        <pc:sldLayoutChg chg="del">
          <pc:chgData name="Laura Amy Daīnes" userId="4c6a6cecbfa8f699" providerId="LiveId" clId="{83A65A40-E06C-D046-B3D2-925785DD949D}" dt="2021-03-07T17:06:41.565" v="8546" actId="2696"/>
          <pc:sldLayoutMkLst>
            <pc:docMk/>
            <pc:sldMasterMk cId="1690628112" sldId="2147483815"/>
            <pc:sldLayoutMk cId="2510092625" sldId="2147483832"/>
          </pc:sldLayoutMkLst>
        </pc:sldLayoutChg>
      </pc:sldMasterChg>
      <pc:sldMasterChg chg="del delSldLayout">
        <pc:chgData name="Laura Amy Daīnes" userId="4c6a6cecbfa8f699" providerId="LiveId" clId="{83A65A40-E06C-D046-B3D2-925785DD949D}" dt="2021-03-07T17:03:51.974" v="8522" actId="2696"/>
        <pc:sldMasterMkLst>
          <pc:docMk/>
          <pc:sldMasterMk cId="2081997303" sldId="2147483815"/>
        </pc:sldMasterMkLst>
        <pc:sldLayoutChg chg="del">
          <pc:chgData name="Laura Amy Daīnes" userId="4c6a6cecbfa8f699" providerId="LiveId" clId="{83A65A40-E06C-D046-B3D2-925785DD949D}" dt="2021-03-07T17:03:51.974" v="8522" actId="2696"/>
          <pc:sldLayoutMkLst>
            <pc:docMk/>
            <pc:sldMasterMk cId="2081997303" sldId="2147483815"/>
            <pc:sldLayoutMk cId="842593315" sldId="2147483816"/>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2195669634" sldId="2147483817"/>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705095886" sldId="2147483818"/>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1156496085" sldId="2147483819"/>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4281198531" sldId="2147483820"/>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2147185222" sldId="2147483821"/>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3153641169" sldId="2147483822"/>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3075391595" sldId="2147483823"/>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1192483118" sldId="2147483824"/>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3066998699" sldId="2147483825"/>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188990884" sldId="2147483826"/>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3702124291" sldId="2147483827"/>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2308864905" sldId="2147483828"/>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4022988859" sldId="2147483829"/>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2630048901" sldId="2147483830"/>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2338009052" sldId="2147483831"/>
          </pc:sldLayoutMkLst>
        </pc:sldLayoutChg>
        <pc:sldLayoutChg chg="del">
          <pc:chgData name="Laura Amy Daīnes" userId="4c6a6cecbfa8f699" providerId="LiveId" clId="{83A65A40-E06C-D046-B3D2-925785DD949D}" dt="2021-03-07T17:03:51.974" v="8522" actId="2696"/>
          <pc:sldLayoutMkLst>
            <pc:docMk/>
            <pc:sldMasterMk cId="2081997303" sldId="2147483815"/>
            <pc:sldLayoutMk cId="1010037655" sldId="2147483832"/>
          </pc:sldLayoutMkLst>
        </pc:sldLayoutChg>
      </pc:sldMasterChg>
      <pc:sldMasterChg chg="del delSldLayout">
        <pc:chgData name="Laura Amy Daīnes" userId="4c6a6cecbfa8f699" providerId="LiveId" clId="{83A65A40-E06C-D046-B3D2-925785DD949D}" dt="2021-03-07T17:01:23.315" v="8436" actId="2696"/>
        <pc:sldMasterMkLst>
          <pc:docMk/>
          <pc:sldMasterMk cId="2740020122" sldId="2147483833"/>
        </pc:sldMasterMkLst>
        <pc:sldLayoutChg chg="del">
          <pc:chgData name="Laura Amy Daīnes" userId="4c6a6cecbfa8f699" providerId="LiveId" clId="{83A65A40-E06C-D046-B3D2-925785DD949D}" dt="2021-03-07T17:01:23.315" v="8436" actId="2696"/>
          <pc:sldLayoutMkLst>
            <pc:docMk/>
            <pc:sldMasterMk cId="2740020122" sldId="2147483833"/>
            <pc:sldLayoutMk cId="4073362865" sldId="2147483834"/>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2757018633" sldId="2147483835"/>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4226930517" sldId="2147483836"/>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793344297" sldId="2147483837"/>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1825314584" sldId="2147483838"/>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4095181184" sldId="2147483839"/>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3584145005" sldId="2147483840"/>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1978458131" sldId="2147483841"/>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2450842143" sldId="2147483842"/>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3235070506" sldId="2147483843"/>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2325004887" sldId="2147483844"/>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3967563686" sldId="2147483845"/>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2857507752" sldId="2147483846"/>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3258239837" sldId="2147483847"/>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3127291642" sldId="2147483848"/>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1711584232" sldId="2147483849"/>
          </pc:sldLayoutMkLst>
        </pc:sldLayoutChg>
        <pc:sldLayoutChg chg="del">
          <pc:chgData name="Laura Amy Daīnes" userId="4c6a6cecbfa8f699" providerId="LiveId" clId="{83A65A40-E06C-D046-B3D2-925785DD949D}" dt="2021-03-07T17:01:23.315" v="8436" actId="2696"/>
          <pc:sldLayoutMkLst>
            <pc:docMk/>
            <pc:sldMasterMk cId="2740020122" sldId="2147483833"/>
            <pc:sldLayoutMk cId="4185023374" sldId="2147483850"/>
          </pc:sldLayoutMkLst>
        </pc:sldLayoutChg>
      </pc:sldMasterChg>
      <pc:sldMasterChg chg="del delSldLayout">
        <pc:chgData name="Laura Amy Daīnes" userId="4c6a6cecbfa8f699" providerId="LiveId" clId="{83A65A40-E06C-D046-B3D2-925785DD949D}" dt="2021-03-10T10:20:25.410" v="9846" actId="2696"/>
        <pc:sldMasterMkLst>
          <pc:docMk/>
          <pc:sldMasterMk cId="4092224825" sldId="2147483851"/>
        </pc:sldMasterMkLst>
        <pc:sldLayoutChg chg="del">
          <pc:chgData name="Laura Amy Daīnes" userId="4c6a6cecbfa8f699" providerId="LiveId" clId="{83A65A40-E06C-D046-B3D2-925785DD949D}" dt="2021-03-10T10:20:25.410" v="9846" actId="2696"/>
          <pc:sldLayoutMkLst>
            <pc:docMk/>
            <pc:sldMasterMk cId="4092224825" sldId="2147483851"/>
            <pc:sldLayoutMk cId="468117618" sldId="2147483852"/>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1620813275" sldId="2147483853"/>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1124397769" sldId="2147483854"/>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1581781908" sldId="2147483855"/>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2117021359" sldId="2147483856"/>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1341306057" sldId="2147483857"/>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594870454" sldId="2147483858"/>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1938270390" sldId="2147483859"/>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1933085094" sldId="2147483860"/>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784287192" sldId="2147483861"/>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3942831573" sldId="2147483862"/>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3958501142" sldId="2147483863"/>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3194073753" sldId="2147483864"/>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2407354837" sldId="2147483865"/>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2257576417" sldId="2147483866"/>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2277181130" sldId="2147483867"/>
          </pc:sldLayoutMkLst>
        </pc:sldLayoutChg>
        <pc:sldLayoutChg chg="del">
          <pc:chgData name="Laura Amy Daīnes" userId="4c6a6cecbfa8f699" providerId="LiveId" clId="{83A65A40-E06C-D046-B3D2-925785DD949D}" dt="2021-03-10T10:20:25.410" v="9846" actId="2696"/>
          <pc:sldLayoutMkLst>
            <pc:docMk/>
            <pc:sldMasterMk cId="4092224825" sldId="2147483851"/>
            <pc:sldLayoutMk cId="2100312084" sldId="2147483868"/>
          </pc:sldLayoutMkLst>
        </pc:sldLayoutChg>
      </pc:sldMasterChg>
      <pc:sldMasterChg chg="del delSldLayout">
        <pc:chgData name="Laura Amy Daīnes" userId="4c6a6cecbfa8f699" providerId="LiveId" clId="{83A65A40-E06C-D046-B3D2-925785DD949D}" dt="2021-03-10T10:07:36.891" v="9732" actId="2696"/>
        <pc:sldMasterMkLst>
          <pc:docMk/>
          <pc:sldMasterMk cId="2631701606" sldId="2147483869"/>
        </pc:sldMasterMkLst>
        <pc:sldLayoutChg chg="del">
          <pc:chgData name="Laura Amy Daīnes" userId="4c6a6cecbfa8f699" providerId="LiveId" clId="{83A65A40-E06C-D046-B3D2-925785DD949D}" dt="2021-03-10T10:07:36.891" v="9732" actId="2696"/>
          <pc:sldLayoutMkLst>
            <pc:docMk/>
            <pc:sldMasterMk cId="2631701606" sldId="2147483869"/>
            <pc:sldLayoutMk cId="2319557318" sldId="2147483870"/>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1658958736" sldId="2147483871"/>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3446861283" sldId="2147483872"/>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3191452118" sldId="2147483873"/>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70147570" sldId="2147483874"/>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2950864804" sldId="2147483875"/>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3764638359" sldId="2147483876"/>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2154365523" sldId="2147483877"/>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3723629319" sldId="2147483878"/>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302874450" sldId="2147483879"/>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439749084" sldId="2147483880"/>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250287066" sldId="2147483881"/>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3113195849" sldId="2147483882"/>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343726460" sldId="2147483883"/>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2139617917" sldId="2147483884"/>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1570546773" sldId="2147483885"/>
          </pc:sldLayoutMkLst>
        </pc:sldLayoutChg>
        <pc:sldLayoutChg chg="del">
          <pc:chgData name="Laura Amy Daīnes" userId="4c6a6cecbfa8f699" providerId="LiveId" clId="{83A65A40-E06C-D046-B3D2-925785DD949D}" dt="2021-03-10T10:07:36.891" v="9732" actId="2696"/>
          <pc:sldLayoutMkLst>
            <pc:docMk/>
            <pc:sldMasterMk cId="2631701606" sldId="2147483869"/>
            <pc:sldLayoutMk cId="4134941586" sldId="2147483886"/>
          </pc:sldLayoutMkLst>
        </pc:sldLayoutChg>
      </pc:sldMasterChg>
      <pc:sldMasterChg chg="del delSldLayout">
        <pc:chgData name="Laura Amy Daīnes" userId="4c6a6cecbfa8f699" providerId="LiveId" clId="{83A65A40-E06C-D046-B3D2-925785DD949D}" dt="2021-03-10T10:07:54.117" v="9737" actId="2696"/>
        <pc:sldMasterMkLst>
          <pc:docMk/>
          <pc:sldMasterMk cId="2271904642" sldId="2147483905"/>
        </pc:sldMasterMkLst>
        <pc:sldLayoutChg chg="del">
          <pc:chgData name="Laura Amy Daīnes" userId="4c6a6cecbfa8f699" providerId="LiveId" clId="{83A65A40-E06C-D046-B3D2-925785DD949D}" dt="2021-03-10T10:07:54.117" v="9737" actId="2696"/>
          <pc:sldLayoutMkLst>
            <pc:docMk/>
            <pc:sldMasterMk cId="2271904642" sldId="2147483905"/>
            <pc:sldLayoutMk cId="3642428366" sldId="2147483906"/>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1615068469" sldId="2147483907"/>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3269534742" sldId="2147483908"/>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1752398855" sldId="2147483909"/>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2650369170" sldId="2147483910"/>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666286763" sldId="2147483911"/>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4058277541" sldId="2147483912"/>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4196207065" sldId="2147483913"/>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317558897" sldId="2147483914"/>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2376218408" sldId="2147483915"/>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1453954523" sldId="2147483916"/>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1497980776" sldId="2147483917"/>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2407029593" sldId="2147483918"/>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2014302747" sldId="2147483919"/>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935836847" sldId="2147483920"/>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98483582" sldId="2147483921"/>
          </pc:sldLayoutMkLst>
        </pc:sldLayoutChg>
        <pc:sldLayoutChg chg="del">
          <pc:chgData name="Laura Amy Daīnes" userId="4c6a6cecbfa8f699" providerId="LiveId" clId="{83A65A40-E06C-D046-B3D2-925785DD949D}" dt="2021-03-10T10:07:54.117" v="9737" actId="2696"/>
          <pc:sldLayoutMkLst>
            <pc:docMk/>
            <pc:sldMasterMk cId="2271904642" sldId="2147483905"/>
            <pc:sldLayoutMk cId="3542938061" sldId="2147483922"/>
          </pc:sldLayoutMkLst>
        </pc:sldLayoutChg>
      </pc:sldMasterChg>
      <pc:sldMasterChg chg="del delSldLayout">
        <pc:chgData name="Laura Amy Daīnes" userId="4c6a6cecbfa8f699" providerId="LiveId" clId="{83A65A40-E06C-D046-B3D2-925785DD949D}" dt="2021-03-10T10:20:55.679" v="9857" actId="2696"/>
        <pc:sldMasterMkLst>
          <pc:docMk/>
          <pc:sldMasterMk cId="607343401" sldId="2147483923"/>
        </pc:sldMasterMkLst>
        <pc:sldLayoutChg chg="del">
          <pc:chgData name="Laura Amy Daīnes" userId="4c6a6cecbfa8f699" providerId="LiveId" clId="{83A65A40-E06C-D046-B3D2-925785DD949D}" dt="2021-03-10T10:20:55.679" v="9857" actId="2696"/>
          <pc:sldLayoutMkLst>
            <pc:docMk/>
            <pc:sldMasterMk cId="607343401" sldId="2147483923"/>
            <pc:sldLayoutMk cId="2532768792" sldId="2147483924"/>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578361019" sldId="2147483925"/>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3484455358" sldId="2147483926"/>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4064068949" sldId="2147483927"/>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1212487993" sldId="2147483928"/>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2681928100" sldId="2147483929"/>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2041551588" sldId="2147483930"/>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1846470535" sldId="2147483931"/>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3953329445" sldId="2147483932"/>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78329225" sldId="2147483933"/>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1912711607" sldId="2147483934"/>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1484947098" sldId="2147483935"/>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3641403744" sldId="2147483936"/>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454304380" sldId="2147483937"/>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550318440" sldId="2147483938"/>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1566004234" sldId="2147483939"/>
          </pc:sldLayoutMkLst>
        </pc:sldLayoutChg>
        <pc:sldLayoutChg chg="del">
          <pc:chgData name="Laura Amy Daīnes" userId="4c6a6cecbfa8f699" providerId="LiveId" clId="{83A65A40-E06C-D046-B3D2-925785DD949D}" dt="2021-03-10T10:20:55.679" v="9857" actId="2696"/>
          <pc:sldLayoutMkLst>
            <pc:docMk/>
            <pc:sldMasterMk cId="607343401" sldId="2147483923"/>
            <pc:sldLayoutMk cId="3332275099" sldId="2147483940"/>
          </pc:sldLayoutMkLst>
        </pc:sldLayoutChg>
      </pc:sldMasterChg>
      <pc:sldMasterChg chg="del delSldLayout">
        <pc:chgData name="Laura Amy Daīnes" userId="4c6a6cecbfa8f699" providerId="LiveId" clId="{83A65A40-E06C-D046-B3D2-925785DD949D}" dt="2021-03-10T12:00:27.753" v="10139" actId="2696"/>
        <pc:sldMasterMkLst>
          <pc:docMk/>
          <pc:sldMasterMk cId="930743765" sldId="2147483941"/>
        </pc:sldMasterMkLst>
        <pc:sldLayoutChg chg="del">
          <pc:chgData name="Laura Amy Daīnes" userId="4c6a6cecbfa8f699" providerId="LiveId" clId="{83A65A40-E06C-D046-B3D2-925785DD949D}" dt="2021-03-10T12:00:27.753" v="10139" actId="2696"/>
          <pc:sldLayoutMkLst>
            <pc:docMk/>
            <pc:sldMasterMk cId="930743765" sldId="2147483941"/>
            <pc:sldLayoutMk cId="3893982660" sldId="2147483942"/>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4134066316" sldId="2147483943"/>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1339691398" sldId="2147483944"/>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1061447309" sldId="2147483945"/>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2257314687" sldId="2147483946"/>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2842730570" sldId="2147483947"/>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2552614689" sldId="2147483948"/>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3846501774" sldId="2147483949"/>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2078723952" sldId="2147483950"/>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2993001214" sldId="2147483951"/>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4014150152" sldId="2147483952"/>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2137295715" sldId="2147483953"/>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3518373851" sldId="2147483954"/>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248881182" sldId="2147483955"/>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4176179819" sldId="2147483956"/>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3794173369" sldId="2147483957"/>
          </pc:sldLayoutMkLst>
        </pc:sldLayoutChg>
        <pc:sldLayoutChg chg="del">
          <pc:chgData name="Laura Amy Daīnes" userId="4c6a6cecbfa8f699" providerId="LiveId" clId="{83A65A40-E06C-D046-B3D2-925785DD949D}" dt="2021-03-10T12:00:27.753" v="10139" actId="2696"/>
          <pc:sldLayoutMkLst>
            <pc:docMk/>
            <pc:sldMasterMk cId="930743765" sldId="2147483941"/>
            <pc:sldLayoutMk cId="2586223057" sldId="2147483958"/>
          </pc:sldLayoutMkLst>
        </pc:sldLayoutChg>
      </pc:sldMasterChg>
      <pc:sldMasterChg chg="del delSldLayout">
        <pc:chgData name="Laura Amy Daīnes" userId="4c6a6cecbfa8f699" providerId="LiveId" clId="{83A65A40-E06C-D046-B3D2-925785DD949D}" dt="2021-03-10T10:08:32.714" v="9746" actId="2696"/>
        <pc:sldMasterMkLst>
          <pc:docMk/>
          <pc:sldMasterMk cId="1150158174" sldId="2147483959"/>
        </pc:sldMasterMkLst>
        <pc:sldLayoutChg chg="del">
          <pc:chgData name="Laura Amy Daīnes" userId="4c6a6cecbfa8f699" providerId="LiveId" clId="{83A65A40-E06C-D046-B3D2-925785DD949D}" dt="2021-03-10T10:08:32.714" v="9746" actId="2696"/>
          <pc:sldLayoutMkLst>
            <pc:docMk/>
            <pc:sldMasterMk cId="1150158174" sldId="2147483959"/>
            <pc:sldLayoutMk cId="2236591813" sldId="2147483960"/>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2619173122" sldId="2147483961"/>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852892757" sldId="2147483962"/>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2045316676" sldId="2147483963"/>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2293542089" sldId="2147483964"/>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2793188189" sldId="2147483965"/>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653040308" sldId="2147483966"/>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2524389740" sldId="2147483967"/>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138320725" sldId="2147483968"/>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770023526" sldId="2147483969"/>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4294600960" sldId="2147483970"/>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2228611360" sldId="2147483971"/>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279093803" sldId="2147483972"/>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1670077502" sldId="2147483973"/>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3587249889" sldId="2147483974"/>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2516318298" sldId="2147483975"/>
          </pc:sldLayoutMkLst>
        </pc:sldLayoutChg>
        <pc:sldLayoutChg chg="del">
          <pc:chgData name="Laura Amy Daīnes" userId="4c6a6cecbfa8f699" providerId="LiveId" clId="{83A65A40-E06C-D046-B3D2-925785DD949D}" dt="2021-03-10T10:08:32.714" v="9746" actId="2696"/>
          <pc:sldLayoutMkLst>
            <pc:docMk/>
            <pc:sldMasterMk cId="1150158174" sldId="2147483959"/>
            <pc:sldLayoutMk cId="1440523176" sldId="2147483976"/>
          </pc:sldLayoutMkLst>
        </pc:sldLayoutChg>
      </pc:sldMasterChg>
      <pc:sldMasterChg chg="del delSldLayout">
        <pc:chgData name="Laura Amy Daīnes" userId="4c6a6cecbfa8f699" providerId="LiveId" clId="{83A65A40-E06C-D046-B3D2-925785DD949D}" dt="2021-03-07T18:02:59.323" v="9035" actId="2696"/>
        <pc:sldMasterMkLst>
          <pc:docMk/>
          <pc:sldMasterMk cId="477798323" sldId="2147484013"/>
        </pc:sldMasterMkLst>
        <pc:sldLayoutChg chg="del">
          <pc:chgData name="Laura Amy Daīnes" userId="4c6a6cecbfa8f699" providerId="LiveId" clId="{83A65A40-E06C-D046-B3D2-925785DD949D}" dt="2021-03-07T18:02:59.323" v="9035" actId="2696"/>
          <pc:sldLayoutMkLst>
            <pc:docMk/>
            <pc:sldMasterMk cId="477798323" sldId="2147484013"/>
            <pc:sldLayoutMk cId="442497989" sldId="2147484014"/>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3840815237" sldId="2147484015"/>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3182518942" sldId="2147484016"/>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2139451877" sldId="2147484017"/>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128089745" sldId="2147484018"/>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2170713460" sldId="2147484019"/>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605285479" sldId="2147484020"/>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4073594992" sldId="2147484021"/>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4070614320" sldId="2147484022"/>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2442225413" sldId="2147484023"/>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70531553" sldId="2147484024"/>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613981482" sldId="2147484025"/>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286014970" sldId="2147484026"/>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279995390" sldId="2147484027"/>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1926533975" sldId="2147484028"/>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2188508349" sldId="2147484029"/>
          </pc:sldLayoutMkLst>
        </pc:sldLayoutChg>
        <pc:sldLayoutChg chg="del">
          <pc:chgData name="Laura Amy Daīnes" userId="4c6a6cecbfa8f699" providerId="LiveId" clId="{83A65A40-E06C-D046-B3D2-925785DD949D}" dt="2021-03-07T18:02:59.323" v="9035" actId="2696"/>
          <pc:sldLayoutMkLst>
            <pc:docMk/>
            <pc:sldMasterMk cId="477798323" sldId="2147484013"/>
            <pc:sldLayoutMk cId="2341959638" sldId="2147484030"/>
          </pc:sldLayoutMkLst>
        </pc:sldLayoutChg>
      </pc:sldMasterChg>
      <pc:sldMasterChg chg="del delSldLayout">
        <pc:chgData name="Laura Amy Daīnes" userId="4c6a6cecbfa8f699" providerId="LiveId" clId="{83A65A40-E06C-D046-B3D2-925785DD949D}" dt="2021-03-10T10:17:39.765" v="9814" actId="2696"/>
        <pc:sldMasterMkLst>
          <pc:docMk/>
          <pc:sldMasterMk cId="97939270" sldId="2147484049"/>
        </pc:sldMasterMkLst>
        <pc:sldLayoutChg chg="del">
          <pc:chgData name="Laura Amy Daīnes" userId="4c6a6cecbfa8f699" providerId="LiveId" clId="{83A65A40-E06C-D046-B3D2-925785DD949D}" dt="2021-03-10T10:17:39.765" v="9814" actId="2696"/>
          <pc:sldLayoutMkLst>
            <pc:docMk/>
            <pc:sldMasterMk cId="97939270" sldId="2147484049"/>
            <pc:sldLayoutMk cId="2944784251" sldId="2147484050"/>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1080404921" sldId="2147484051"/>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2557555244" sldId="2147484052"/>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1056522228" sldId="2147484053"/>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1305770449" sldId="2147484054"/>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490637764" sldId="2147484055"/>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526557036" sldId="2147484056"/>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3125342996" sldId="2147484057"/>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351680119" sldId="2147484058"/>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1314718150" sldId="2147484059"/>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1999018953" sldId="2147484060"/>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1584457434" sldId="2147484061"/>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3123428537" sldId="2147484062"/>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3352876690" sldId="2147484063"/>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3929957331" sldId="2147484064"/>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1449823811" sldId="2147484065"/>
          </pc:sldLayoutMkLst>
        </pc:sldLayoutChg>
        <pc:sldLayoutChg chg="del">
          <pc:chgData name="Laura Amy Daīnes" userId="4c6a6cecbfa8f699" providerId="LiveId" clId="{83A65A40-E06C-D046-B3D2-925785DD949D}" dt="2021-03-10T10:17:39.765" v="9814" actId="2696"/>
          <pc:sldLayoutMkLst>
            <pc:docMk/>
            <pc:sldMasterMk cId="97939270" sldId="2147484049"/>
            <pc:sldLayoutMk cId="3460737298" sldId="2147484066"/>
          </pc:sldLayoutMkLst>
        </pc:sldLayoutChg>
      </pc:sldMasterChg>
    </pc:docChg>
  </pc:docChgLst>
  <pc:docChgLst>
    <pc:chgData name="Laura Amy Daīnes" userId="4c6a6cecbfa8f699" providerId="LiveId" clId="{F9521D02-586A-4944-9512-470632C5638C}"/>
    <pc:docChg chg="undo custSel addSld delSld modSld sldOrd">
      <pc:chgData name="Laura Amy Daīnes" userId="4c6a6cecbfa8f699" providerId="LiveId" clId="{F9521D02-586A-4944-9512-470632C5638C}" dt="2021-04-23T19:35:59.486" v="3189" actId="20577"/>
      <pc:docMkLst>
        <pc:docMk/>
      </pc:docMkLst>
      <pc:sldChg chg="del">
        <pc:chgData name="Laura Amy Daīnes" userId="4c6a6cecbfa8f699" providerId="LiveId" clId="{F9521D02-586A-4944-9512-470632C5638C}" dt="2021-04-21T07:47:13.781" v="630" actId="2696"/>
        <pc:sldMkLst>
          <pc:docMk/>
          <pc:sldMk cId="1136870404" sldId="312"/>
        </pc:sldMkLst>
      </pc:sldChg>
      <pc:sldChg chg="modSp del mod">
        <pc:chgData name="Laura Amy Daīnes" userId="4c6a6cecbfa8f699" providerId="LiveId" clId="{F9521D02-586A-4944-9512-470632C5638C}" dt="2021-04-21T07:38:04.181" v="137" actId="2696"/>
        <pc:sldMkLst>
          <pc:docMk/>
          <pc:sldMk cId="3962382179" sldId="321"/>
        </pc:sldMkLst>
        <pc:spChg chg="mod">
          <ac:chgData name="Laura Amy Daīnes" userId="4c6a6cecbfa8f699" providerId="LiveId" clId="{F9521D02-586A-4944-9512-470632C5638C}" dt="2021-04-21T07:37:21.001" v="136" actId="20577"/>
          <ac:spMkLst>
            <pc:docMk/>
            <pc:sldMk cId="3962382179" sldId="321"/>
            <ac:spMk id="3" creationId="{99FED7C8-9E1B-374F-851A-D2FF8421207C}"/>
          </ac:spMkLst>
        </pc:spChg>
      </pc:sldChg>
      <pc:sldChg chg="addSp delSp modSp mod ord">
        <pc:chgData name="Laura Amy Daīnes" userId="4c6a6cecbfa8f699" providerId="LiveId" clId="{F9521D02-586A-4944-9512-470632C5638C}" dt="2021-04-21T08:10:37.182" v="1124" actId="20577"/>
        <pc:sldMkLst>
          <pc:docMk/>
          <pc:sldMk cId="3231813365" sldId="322"/>
        </pc:sldMkLst>
        <pc:spChg chg="mod">
          <ac:chgData name="Laura Amy Daīnes" userId="4c6a6cecbfa8f699" providerId="LiveId" clId="{F9521D02-586A-4944-9512-470632C5638C}" dt="2021-04-21T08:10:37.182" v="1124" actId="20577"/>
          <ac:spMkLst>
            <pc:docMk/>
            <pc:sldMk cId="3231813365" sldId="322"/>
            <ac:spMk id="3" creationId="{99FED7C8-9E1B-374F-851A-D2FF8421207C}"/>
          </ac:spMkLst>
        </pc:spChg>
        <pc:spChg chg="add del mod">
          <ac:chgData name="Laura Amy Daīnes" userId="4c6a6cecbfa8f699" providerId="LiveId" clId="{F9521D02-586A-4944-9512-470632C5638C}" dt="2021-04-21T07:48:17.397" v="637" actId="478"/>
          <ac:spMkLst>
            <pc:docMk/>
            <pc:sldMk cId="3231813365" sldId="322"/>
            <ac:spMk id="4" creationId="{0FB26B13-A62E-0348-9E41-399F27A62E84}"/>
          </ac:spMkLst>
        </pc:spChg>
        <pc:spChg chg="add mod">
          <ac:chgData name="Laura Amy Daīnes" userId="4c6a6cecbfa8f699" providerId="LiveId" clId="{F9521D02-586A-4944-9512-470632C5638C}" dt="2021-04-21T07:48:35.810" v="659" actId="1076"/>
          <ac:spMkLst>
            <pc:docMk/>
            <pc:sldMk cId="3231813365" sldId="322"/>
            <ac:spMk id="7" creationId="{DDE9F810-4CF4-9348-9C91-9482F727B936}"/>
          </ac:spMkLst>
        </pc:spChg>
        <pc:spChg chg="del">
          <ac:chgData name="Laura Amy Daīnes" userId="4c6a6cecbfa8f699" providerId="LiveId" clId="{F9521D02-586A-4944-9512-470632C5638C}" dt="2021-04-21T07:48:14.775" v="635" actId="478"/>
          <ac:spMkLst>
            <pc:docMk/>
            <pc:sldMk cId="3231813365" sldId="322"/>
            <ac:spMk id="8" creationId="{388245D4-0D99-DB4B-A763-E5F8969F659A}"/>
          </ac:spMkLst>
        </pc:spChg>
      </pc:sldChg>
      <pc:sldChg chg="modSp del mod ord">
        <pc:chgData name="Laura Amy Daīnes" userId="4c6a6cecbfa8f699" providerId="LiveId" clId="{F9521D02-586A-4944-9512-470632C5638C}" dt="2021-04-21T07:42:46.012" v="390" actId="2696"/>
        <pc:sldMkLst>
          <pc:docMk/>
          <pc:sldMk cId="4155130752" sldId="323"/>
        </pc:sldMkLst>
        <pc:spChg chg="mod">
          <ac:chgData name="Laura Amy Daīnes" userId="4c6a6cecbfa8f699" providerId="LiveId" clId="{F9521D02-586A-4944-9512-470632C5638C}" dt="2021-04-21T07:42:37.653" v="382" actId="21"/>
          <ac:spMkLst>
            <pc:docMk/>
            <pc:sldMk cId="4155130752" sldId="323"/>
            <ac:spMk id="3" creationId="{99FED7C8-9E1B-374F-851A-D2FF8421207C}"/>
          </ac:spMkLst>
        </pc:spChg>
      </pc:sldChg>
      <pc:sldChg chg="modSp mod">
        <pc:chgData name="Laura Amy Daīnes" userId="4c6a6cecbfa8f699" providerId="LiveId" clId="{F9521D02-586A-4944-9512-470632C5638C}" dt="2021-04-23T19:23:52.592" v="2977" actId="20577"/>
        <pc:sldMkLst>
          <pc:docMk/>
          <pc:sldMk cId="2885633285" sldId="325"/>
        </pc:sldMkLst>
        <pc:spChg chg="mod">
          <ac:chgData name="Laura Amy Daīnes" userId="4c6a6cecbfa8f699" providerId="LiveId" clId="{F9521D02-586A-4944-9512-470632C5638C}" dt="2021-04-23T19:23:52.592" v="2977" actId="20577"/>
          <ac:spMkLst>
            <pc:docMk/>
            <pc:sldMk cId="2885633285" sldId="325"/>
            <ac:spMk id="3" creationId="{99FED7C8-9E1B-374F-851A-D2FF8421207C}"/>
          </ac:spMkLst>
        </pc:spChg>
      </pc:sldChg>
      <pc:sldChg chg="modSp mod">
        <pc:chgData name="Laura Amy Daīnes" userId="4c6a6cecbfa8f699" providerId="LiveId" clId="{F9521D02-586A-4944-9512-470632C5638C}" dt="2021-04-21T07:50:41.553" v="826" actId="20577"/>
        <pc:sldMkLst>
          <pc:docMk/>
          <pc:sldMk cId="2028358125" sldId="328"/>
        </pc:sldMkLst>
        <pc:spChg chg="mod">
          <ac:chgData name="Laura Amy Daīnes" userId="4c6a6cecbfa8f699" providerId="LiveId" clId="{F9521D02-586A-4944-9512-470632C5638C}" dt="2021-04-21T07:50:41.553" v="826" actId="20577"/>
          <ac:spMkLst>
            <pc:docMk/>
            <pc:sldMk cId="2028358125" sldId="328"/>
            <ac:spMk id="3" creationId="{99FED7C8-9E1B-374F-851A-D2FF8421207C}"/>
          </ac:spMkLst>
        </pc:spChg>
      </pc:sldChg>
      <pc:sldChg chg="modSp mod">
        <pc:chgData name="Laura Amy Daīnes" userId="4c6a6cecbfa8f699" providerId="LiveId" clId="{F9521D02-586A-4944-9512-470632C5638C}" dt="2021-04-22T12:44:07.761" v="1250" actId="20577"/>
        <pc:sldMkLst>
          <pc:docMk/>
          <pc:sldMk cId="687550747" sldId="330"/>
        </pc:sldMkLst>
        <pc:spChg chg="mod">
          <ac:chgData name="Laura Amy Daīnes" userId="4c6a6cecbfa8f699" providerId="LiveId" clId="{F9521D02-586A-4944-9512-470632C5638C}" dt="2021-04-22T12:44:07.761" v="1250" actId="20577"/>
          <ac:spMkLst>
            <pc:docMk/>
            <pc:sldMk cId="687550747" sldId="330"/>
            <ac:spMk id="3" creationId="{99FED7C8-9E1B-374F-851A-D2FF8421207C}"/>
          </ac:spMkLst>
        </pc:spChg>
      </pc:sldChg>
      <pc:sldChg chg="modSp mod">
        <pc:chgData name="Laura Amy Daīnes" userId="4c6a6cecbfa8f699" providerId="LiveId" clId="{F9521D02-586A-4944-9512-470632C5638C}" dt="2021-04-23T19:28:24.069" v="3063" actId="20577"/>
        <pc:sldMkLst>
          <pc:docMk/>
          <pc:sldMk cId="1558983890" sldId="331"/>
        </pc:sldMkLst>
        <pc:spChg chg="mod">
          <ac:chgData name="Laura Amy Daīnes" userId="4c6a6cecbfa8f699" providerId="LiveId" clId="{F9521D02-586A-4944-9512-470632C5638C}" dt="2021-04-23T19:28:24.069" v="3063" actId="20577"/>
          <ac:spMkLst>
            <pc:docMk/>
            <pc:sldMk cId="1558983890" sldId="331"/>
            <ac:spMk id="3" creationId="{99FED7C8-9E1B-374F-851A-D2FF8421207C}"/>
          </ac:spMkLst>
        </pc:spChg>
      </pc:sldChg>
      <pc:sldChg chg="modSp mod">
        <pc:chgData name="Laura Amy Daīnes" userId="4c6a6cecbfa8f699" providerId="LiveId" clId="{F9521D02-586A-4944-9512-470632C5638C}" dt="2021-04-22T12:47:06.525" v="1348" actId="20577"/>
        <pc:sldMkLst>
          <pc:docMk/>
          <pc:sldMk cId="3412022993" sldId="333"/>
        </pc:sldMkLst>
        <pc:spChg chg="mod">
          <ac:chgData name="Laura Amy Daīnes" userId="4c6a6cecbfa8f699" providerId="LiveId" clId="{F9521D02-586A-4944-9512-470632C5638C}" dt="2021-04-22T12:47:06.525" v="1348" actId="20577"/>
          <ac:spMkLst>
            <pc:docMk/>
            <pc:sldMk cId="3412022993" sldId="333"/>
            <ac:spMk id="3" creationId="{99FED7C8-9E1B-374F-851A-D2FF8421207C}"/>
          </ac:spMkLst>
        </pc:spChg>
      </pc:sldChg>
      <pc:sldChg chg="modSp mod">
        <pc:chgData name="Laura Amy Daīnes" userId="4c6a6cecbfa8f699" providerId="LiveId" clId="{F9521D02-586A-4944-9512-470632C5638C}" dt="2021-04-23T19:25:03.605" v="3014" actId="12"/>
        <pc:sldMkLst>
          <pc:docMk/>
          <pc:sldMk cId="1079525369" sldId="334"/>
        </pc:sldMkLst>
        <pc:spChg chg="mod">
          <ac:chgData name="Laura Amy Daīnes" userId="4c6a6cecbfa8f699" providerId="LiveId" clId="{F9521D02-586A-4944-9512-470632C5638C}" dt="2021-04-23T19:25:03.605" v="3014" actId="12"/>
          <ac:spMkLst>
            <pc:docMk/>
            <pc:sldMk cId="1079525369" sldId="334"/>
            <ac:spMk id="3" creationId="{99FED7C8-9E1B-374F-851A-D2FF8421207C}"/>
          </ac:spMkLst>
        </pc:spChg>
      </pc:sldChg>
      <pc:sldChg chg="modSp mod">
        <pc:chgData name="Laura Amy Daīnes" userId="4c6a6cecbfa8f699" providerId="LiveId" clId="{F9521D02-586A-4944-9512-470632C5638C}" dt="2021-04-21T07:55:05.257" v="868" actId="20577"/>
        <pc:sldMkLst>
          <pc:docMk/>
          <pc:sldMk cId="549894227" sldId="337"/>
        </pc:sldMkLst>
        <pc:spChg chg="mod">
          <ac:chgData name="Laura Amy Daīnes" userId="4c6a6cecbfa8f699" providerId="LiveId" clId="{F9521D02-586A-4944-9512-470632C5638C}" dt="2021-04-21T07:55:05.257" v="868" actId="20577"/>
          <ac:spMkLst>
            <pc:docMk/>
            <pc:sldMk cId="549894227" sldId="337"/>
            <ac:spMk id="3" creationId="{99FED7C8-9E1B-374F-851A-D2FF8421207C}"/>
          </ac:spMkLst>
        </pc:spChg>
      </pc:sldChg>
      <pc:sldChg chg="del">
        <pc:chgData name="Laura Amy Daīnes" userId="4c6a6cecbfa8f699" providerId="LiveId" clId="{F9521D02-586A-4944-9512-470632C5638C}" dt="2021-04-21T08:28:56.154" v="1249" actId="2696"/>
        <pc:sldMkLst>
          <pc:docMk/>
          <pc:sldMk cId="969633777" sldId="338"/>
        </pc:sldMkLst>
      </pc:sldChg>
      <pc:sldChg chg="modSp mod ord">
        <pc:chgData name="Laura Amy Daīnes" userId="4c6a6cecbfa8f699" providerId="LiveId" clId="{F9521D02-586A-4944-9512-470632C5638C}" dt="2021-04-22T12:47:39.810" v="1431" actId="313"/>
        <pc:sldMkLst>
          <pc:docMk/>
          <pc:sldMk cId="220489945" sldId="342"/>
        </pc:sldMkLst>
        <pc:spChg chg="mod">
          <ac:chgData name="Laura Amy Daīnes" userId="4c6a6cecbfa8f699" providerId="LiveId" clId="{F9521D02-586A-4944-9512-470632C5638C}" dt="2021-04-22T12:47:39.810" v="1431" actId="313"/>
          <ac:spMkLst>
            <pc:docMk/>
            <pc:sldMk cId="220489945" sldId="342"/>
            <ac:spMk id="3" creationId="{99FED7C8-9E1B-374F-851A-D2FF8421207C}"/>
          </ac:spMkLst>
        </pc:spChg>
      </pc:sldChg>
      <pc:sldChg chg="modSp del mod">
        <pc:chgData name="Laura Amy Daīnes" userId="4c6a6cecbfa8f699" providerId="LiveId" clId="{F9521D02-586A-4944-9512-470632C5638C}" dt="2021-04-21T07:39:57.848" v="211" actId="2696"/>
        <pc:sldMkLst>
          <pc:docMk/>
          <pc:sldMk cId="3360025052" sldId="350"/>
        </pc:sldMkLst>
        <pc:spChg chg="mod">
          <ac:chgData name="Laura Amy Daīnes" userId="4c6a6cecbfa8f699" providerId="LiveId" clId="{F9521D02-586A-4944-9512-470632C5638C}" dt="2021-04-21T07:39:45.418" v="201" actId="21"/>
          <ac:spMkLst>
            <pc:docMk/>
            <pc:sldMk cId="3360025052" sldId="350"/>
            <ac:spMk id="3" creationId="{99FED7C8-9E1B-374F-851A-D2FF8421207C}"/>
          </ac:spMkLst>
        </pc:spChg>
      </pc:sldChg>
      <pc:sldChg chg="del ord">
        <pc:chgData name="Laura Amy Daīnes" userId="4c6a6cecbfa8f699" providerId="LiveId" clId="{F9521D02-586A-4944-9512-470632C5638C}" dt="2021-04-22T12:55:11.758" v="1507" actId="2696"/>
        <pc:sldMkLst>
          <pc:docMk/>
          <pc:sldMk cId="3254302784" sldId="352"/>
        </pc:sldMkLst>
      </pc:sldChg>
      <pc:sldChg chg="modSp mod">
        <pc:chgData name="Laura Amy Daīnes" userId="4c6a6cecbfa8f699" providerId="LiveId" clId="{F9521D02-586A-4944-9512-470632C5638C}" dt="2021-04-23T19:29:47.383" v="3098" actId="313"/>
        <pc:sldMkLst>
          <pc:docMk/>
          <pc:sldMk cId="2612952224" sldId="353"/>
        </pc:sldMkLst>
        <pc:spChg chg="mod">
          <ac:chgData name="Laura Amy Daīnes" userId="4c6a6cecbfa8f699" providerId="LiveId" clId="{F9521D02-586A-4944-9512-470632C5638C}" dt="2021-04-23T19:29:47.383" v="3098" actId="313"/>
          <ac:spMkLst>
            <pc:docMk/>
            <pc:sldMk cId="2612952224" sldId="353"/>
            <ac:spMk id="3" creationId="{C8B3E50E-7BDA-3046-8234-6B8108D442DC}"/>
          </ac:spMkLst>
        </pc:spChg>
      </pc:sldChg>
      <pc:sldChg chg="modSp mod">
        <pc:chgData name="Laura Amy Daīnes" userId="4c6a6cecbfa8f699" providerId="LiveId" clId="{F9521D02-586A-4944-9512-470632C5638C}" dt="2021-04-23T19:31:27.111" v="3132" actId="20577"/>
        <pc:sldMkLst>
          <pc:docMk/>
          <pc:sldMk cId="2702664353" sldId="354"/>
        </pc:sldMkLst>
        <pc:spChg chg="mod">
          <ac:chgData name="Laura Amy Daīnes" userId="4c6a6cecbfa8f699" providerId="LiveId" clId="{F9521D02-586A-4944-9512-470632C5638C}" dt="2021-04-23T19:31:27.111" v="3132" actId="20577"/>
          <ac:spMkLst>
            <pc:docMk/>
            <pc:sldMk cId="2702664353" sldId="354"/>
            <ac:spMk id="3" creationId="{C8B3E50E-7BDA-3046-8234-6B8108D442DC}"/>
          </ac:spMkLst>
        </pc:spChg>
      </pc:sldChg>
      <pc:sldChg chg="del">
        <pc:chgData name="Laura Amy Daīnes" userId="4c6a6cecbfa8f699" providerId="LiveId" clId="{F9521D02-586A-4944-9512-470632C5638C}" dt="2021-04-23T19:32:02.633" v="3133" actId="2696"/>
        <pc:sldMkLst>
          <pc:docMk/>
          <pc:sldMk cId="4220671969" sldId="356"/>
        </pc:sldMkLst>
      </pc:sldChg>
      <pc:sldChg chg="del">
        <pc:chgData name="Laura Amy Daīnes" userId="4c6a6cecbfa8f699" providerId="LiveId" clId="{F9521D02-586A-4944-9512-470632C5638C}" dt="2021-04-22T14:49:56.564" v="1920" actId="2696"/>
        <pc:sldMkLst>
          <pc:docMk/>
          <pc:sldMk cId="3803510971" sldId="358"/>
        </pc:sldMkLst>
      </pc:sldChg>
      <pc:sldChg chg="addSp delSp modSp mod">
        <pc:chgData name="Laura Amy Daīnes" userId="4c6a6cecbfa8f699" providerId="LiveId" clId="{F9521D02-586A-4944-9512-470632C5638C}" dt="2021-04-23T19:33:44.003" v="3158" actId="20577"/>
        <pc:sldMkLst>
          <pc:docMk/>
          <pc:sldMk cId="2497872917" sldId="359"/>
        </pc:sldMkLst>
        <pc:spChg chg="del">
          <ac:chgData name="Laura Amy Daīnes" userId="4c6a6cecbfa8f699" providerId="LiveId" clId="{F9521D02-586A-4944-9512-470632C5638C}" dt="2021-04-23T14:35:14.267" v="2251" actId="478"/>
          <ac:spMkLst>
            <pc:docMk/>
            <pc:sldMk cId="2497872917" sldId="359"/>
            <ac:spMk id="2" creationId="{DC696550-F6C0-D642-BE98-16DCC64AC51D}"/>
          </ac:spMkLst>
        </pc:spChg>
        <pc:spChg chg="mod">
          <ac:chgData name="Laura Amy Daīnes" userId="4c6a6cecbfa8f699" providerId="LiveId" clId="{F9521D02-586A-4944-9512-470632C5638C}" dt="2021-04-23T19:33:44.003" v="3158" actId="20577"/>
          <ac:spMkLst>
            <pc:docMk/>
            <pc:sldMk cId="2497872917" sldId="359"/>
            <ac:spMk id="3" creationId="{C8B3E50E-7BDA-3046-8234-6B8108D442DC}"/>
          </ac:spMkLst>
        </pc:spChg>
        <pc:spChg chg="add del mod">
          <ac:chgData name="Laura Amy Daīnes" userId="4c6a6cecbfa8f699" providerId="LiveId" clId="{F9521D02-586A-4944-9512-470632C5638C}" dt="2021-04-23T14:35:16.775" v="2253" actId="478"/>
          <ac:spMkLst>
            <pc:docMk/>
            <pc:sldMk cId="2497872917" sldId="359"/>
            <ac:spMk id="6" creationId="{A27165E8-1FC8-804F-960F-7178C38D0974}"/>
          </ac:spMkLst>
        </pc:spChg>
        <pc:spChg chg="add mod">
          <ac:chgData name="Laura Amy Daīnes" userId="4c6a6cecbfa8f699" providerId="LiveId" clId="{F9521D02-586A-4944-9512-470632C5638C}" dt="2021-04-23T14:35:20.455" v="2254" actId="1076"/>
          <ac:spMkLst>
            <pc:docMk/>
            <pc:sldMk cId="2497872917" sldId="359"/>
            <ac:spMk id="7" creationId="{6BBDF068-716E-4742-8EC2-75AAC7815873}"/>
          </ac:spMkLst>
        </pc:spChg>
      </pc:sldChg>
      <pc:sldChg chg="addSp delSp modSp mod">
        <pc:chgData name="Laura Amy Daīnes" userId="4c6a6cecbfa8f699" providerId="LiveId" clId="{F9521D02-586A-4944-9512-470632C5638C}" dt="2021-04-23T16:25:45.364" v="2398" actId="1076"/>
        <pc:sldMkLst>
          <pc:docMk/>
          <pc:sldMk cId="3095704947" sldId="363"/>
        </pc:sldMkLst>
        <pc:spChg chg="mod">
          <ac:chgData name="Laura Amy Daīnes" userId="4c6a6cecbfa8f699" providerId="LiveId" clId="{F9521D02-586A-4944-9512-470632C5638C}" dt="2021-04-23T16:25:45.364" v="2398" actId="1076"/>
          <ac:spMkLst>
            <pc:docMk/>
            <pc:sldMk cId="3095704947" sldId="363"/>
            <ac:spMk id="2" creationId="{DC696550-F6C0-D642-BE98-16DCC64AC51D}"/>
          </ac:spMkLst>
        </pc:spChg>
        <pc:spChg chg="add del mod">
          <ac:chgData name="Laura Amy Daīnes" userId="4c6a6cecbfa8f699" providerId="LiveId" clId="{F9521D02-586A-4944-9512-470632C5638C}" dt="2021-04-22T13:42:51.564" v="1746"/>
          <ac:spMkLst>
            <pc:docMk/>
            <pc:sldMk cId="3095704947" sldId="363"/>
            <ac:spMk id="4" creationId="{7D4FBC55-9963-FE4A-AB35-CAB7E56D43D5}"/>
          </ac:spMkLst>
        </pc:spChg>
        <pc:picChg chg="del">
          <ac:chgData name="Laura Amy Daīnes" userId="4c6a6cecbfa8f699" providerId="LiveId" clId="{F9521D02-586A-4944-9512-470632C5638C}" dt="2021-04-22T13:42:28.758" v="1745" actId="478"/>
          <ac:picMkLst>
            <pc:docMk/>
            <pc:sldMk cId="3095704947" sldId="363"/>
            <ac:picMk id="7" creationId="{1B995043-C1FE-D04A-B57E-3EC3962C02BA}"/>
          </ac:picMkLst>
        </pc:picChg>
        <pc:picChg chg="add mod">
          <ac:chgData name="Laura Amy Daīnes" userId="4c6a6cecbfa8f699" providerId="LiveId" clId="{F9521D02-586A-4944-9512-470632C5638C}" dt="2021-04-22T13:43:01.034" v="1754" actId="1076"/>
          <ac:picMkLst>
            <pc:docMk/>
            <pc:sldMk cId="3095704947" sldId="363"/>
            <ac:picMk id="8" creationId="{152875C3-EC14-5140-82E2-8D5F8142D8FD}"/>
          </ac:picMkLst>
        </pc:picChg>
      </pc:sldChg>
      <pc:sldChg chg="modSp mod">
        <pc:chgData name="Laura Amy Daīnes" userId="4c6a6cecbfa8f699" providerId="LiveId" clId="{F9521D02-586A-4944-9512-470632C5638C}" dt="2021-04-23T16:25:39.327" v="2397" actId="1076"/>
        <pc:sldMkLst>
          <pc:docMk/>
          <pc:sldMk cId="4134487232" sldId="364"/>
        </pc:sldMkLst>
        <pc:spChg chg="mod">
          <ac:chgData name="Laura Amy Daīnes" userId="4c6a6cecbfa8f699" providerId="LiveId" clId="{F9521D02-586A-4944-9512-470632C5638C}" dt="2021-04-23T16:25:39.327" v="2397" actId="1076"/>
          <ac:spMkLst>
            <pc:docMk/>
            <pc:sldMk cId="4134487232" sldId="364"/>
            <ac:spMk id="2" creationId="{DC696550-F6C0-D642-BE98-16DCC64AC51D}"/>
          </ac:spMkLst>
        </pc:spChg>
      </pc:sldChg>
      <pc:sldChg chg="modSp mod">
        <pc:chgData name="Laura Amy Daīnes" userId="4c6a6cecbfa8f699" providerId="LiveId" clId="{F9521D02-586A-4944-9512-470632C5638C}" dt="2021-04-23T19:33:21.095" v="3157" actId="1076"/>
        <pc:sldMkLst>
          <pc:docMk/>
          <pc:sldMk cId="628680396" sldId="365"/>
        </pc:sldMkLst>
        <pc:spChg chg="mod">
          <ac:chgData name="Laura Amy Daīnes" userId="4c6a6cecbfa8f699" providerId="LiveId" clId="{F9521D02-586A-4944-9512-470632C5638C}" dt="2021-04-23T19:33:16.648" v="3155" actId="1076"/>
          <ac:spMkLst>
            <pc:docMk/>
            <pc:sldMk cId="628680396" sldId="365"/>
            <ac:spMk id="2" creationId="{DC696550-F6C0-D642-BE98-16DCC64AC51D}"/>
          </ac:spMkLst>
        </pc:spChg>
        <pc:picChg chg="mod">
          <ac:chgData name="Laura Amy Daīnes" userId="4c6a6cecbfa8f699" providerId="LiveId" clId="{F9521D02-586A-4944-9512-470632C5638C}" dt="2021-04-23T19:33:21.095" v="3157" actId="1076"/>
          <ac:picMkLst>
            <pc:docMk/>
            <pc:sldMk cId="628680396" sldId="365"/>
            <ac:picMk id="7" creationId="{F477B3FC-45BF-1747-BF77-AC7472368901}"/>
          </ac:picMkLst>
        </pc:picChg>
      </pc:sldChg>
      <pc:sldChg chg="modSp mod">
        <pc:chgData name="Laura Amy Daīnes" userId="4c6a6cecbfa8f699" providerId="LiveId" clId="{F9521D02-586A-4944-9512-470632C5638C}" dt="2021-04-23T16:25:27.448" v="2396" actId="1076"/>
        <pc:sldMkLst>
          <pc:docMk/>
          <pc:sldMk cId="931241094" sldId="366"/>
        </pc:sldMkLst>
        <pc:spChg chg="mod">
          <ac:chgData name="Laura Amy Daīnes" userId="4c6a6cecbfa8f699" providerId="LiveId" clId="{F9521D02-586A-4944-9512-470632C5638C}" dt="2021-04-23T16:25:27.448" v="2396" actId="1076"/>
          <ac:spMkLst>
            <pc:docMk/>
            <pc:sldMk cId="931241094" sldId="366"/>
            <ac:spMk id="2" creationId="{DC696550-F6C0-D642-BE98-16DCC64AC51D}"/>
          </ac:spMkLst>
        </pc:spChg>
        <pc:picChg chg="mod">
          <ac:chgData name="Laura Amy Daīnes" userId="4c6a6cecbfa8f699" providerId="LiveId" clId="{F9521D02-586A-4944-9512-470632C5638C}" dt="2021-04-22T13:50:48.491" v="1765" actId="1076"/>
          <ac:picMkLst>
            <pc:docMk/>
            <pc:sldMk cId="931241094" sldId="366"/>
            <ac:picMk id="8" creationId="{1FDFE775-6232-2D43-BDE9-206BE3F6E229}"/>
          </ac:picMkLst>
        </pc:picChg>
      </pc:sldChg>
      <pc:sldChg chg="addSp delSp modSp mod ord">
        <pc:chgData name="Laura Amy Daīnes" userId="4c6a6cecbfa8f699" providerId="LiveId" clId="{F9521D02-586A-4944-9512-470632C5638C}" dt="2021-04-23T14:23:57.358" v="2159" actId="1076"/>
        <pc:sldMkLst>
          <pc:docMk/>
          <pc:sldMk cId="3963982818" sldId="367"/>
        </pc:sldMkLst>
        <pc:spChg chg="mod">
          <ac:chgData name="Laura Amy Daīnes" userId="4c6a6cecbfa8f699" providerId="LiveId" clId="{F9521D02-586A-4944-9512-470632C5638C}" dt="2021-04-23T14:23:57.358" v="2159" actId="1076"/>
          <ac:spMkLst>
            <pc:docMk/>
            <pc:sldMk cId="3963982818" sldId="367"/>
            <ac:spMk id="2" creationId="{DC696550-F6C0-D642-BE98-16DCC64AC51D}"/>
          </ac:spMkLst>
        </pc:spChg>
        <pc:spChg chg="add del mod">
          <ac:chgData name="Laura Amy Daīnes" userId="4c6a6cecbfa8f699" providerId="LiveId" clId="{F9521D02-586A-4944-9512-470632C5638C}" dt="2021-04-23T14:21:29.315" v="2092"/>
          <ac:spMkLst>
            <pc:docMk/>
            <pc:sldMk cId="3963982818" sldId="367"/>
            <ac:spMk id="4" creationId="{0A0A01D7-4084-D842-8BEB-73E5BEB5A1AB}"/>
          </ac:spMkLst>
        </pc:spChg>
        <pc:spChg chg="add del mod">
          <ac:chgData name="Laura Amy Daīnes" userId="4c6a6cecbfa8f699" providerId="LiveId" clId="{F9521D02-586A-4944-9512-470632C5638C}" dt="2021-04-22T13:50:31.525" v="1756"/>
          <ac:spMkLst>
            <pc:docMk/>
            <pc:sldMk cId="3963982818" sldId="367"/>
            <ac:spMk id="4" creationId="{BD93B15B-3F8D-3240-B0F2-D7900E4C5E08}"/>
          </ac:spMkLst>
        </pc:spChg>
        <pc:picChg chg="del">
          <ac:chgData name="Laura Amy Daīnes" userId="4c6a6cecbfa8f699" providerId="LiveId" clId="{F9521D02-586A-4944-9512-470632C5638C}" dt="2021-04-22T13:50:10.807" v="1755" actId="478"/>
          <ac:picMkLst>
            <pc:docMk/>
            <pc:sldMk cId="3963982818" sldId="367"/>
            <ac:picMk id="7" creationId="{7B56C372-E0B9-4844-B16B-7C714CBBD1D8}"/>
          </ac:picMkLst>
        </pc:picChg>
        <pc:picChg chg="add mod">
          <ac:chgData name="Laura Amy Daīnes" userId="4c6a6cecbfa8f699" providerId="LiveId" clId="{F9521D02-586A-4944-9512-470632C5638C}" dt="2021-04-23T14:21:35.430" v="2098" actId="1076"/>
          <ac:picMkLst>
            <pc:docMk/>
            <pc:sldMk cId="3963982818" sldId="367"/>
            <ac:picMk id="7" creationId="{EC8230ED-35F0-2047-8394-457353202CB5}"/>
          </ac:picMkLst>
        </pc:picChg>
        <pc:picChg chg="add del mod">
          <ac:chgData name="Laura Amy Daīnes" userId="4c6a6cecbfa8f699" providerId="LiveId" clId="{F9521D02-586A-4944-9512-470632C5638C}" dt="2021-04-23T14:21:00.193" v="2091" actId="478"/>
          <ac:picMkLst>
            <pc:docMk/>
            <pc:sldMk cId="3963982818" sldId="367"/>
            <ac:picMk id="8" creationId="{5E01A7A8-C732-1D48-8604-1F169C38B63A}"/>
          </ac:picMkLst>
        </pc:picChg>
      </pc:sldChg>
      <pc:sldChg chg="addSp delSp modSp mod">
        <pc:chgData name="Laura Amy Daīnes" userId="4c6a6cecbfa8f699" providerId="LiveId" clId="{F9521D02-586A-4944-9512-470632C5638C}" dt="2021-04-23T14:30:03.722" v="2188" actId="1076"/>
        <pc:sldMkLst>
          <pc:docMk/>
          <pc:sldMk cId="3239010517" sldId="368"/>
        </pc:sldMkLst>
        <pc:spChg chg="add del mod">
          <ac:chgData name="Laura Amy Daīnes" userId="4c6a6cecbfa8f699" providerId="LiveId" clId="{F9521D02-586A-4944-9512-470632C5638C}" dt="2021-04-23T14:29:57.140" v="2183"/>
          <ac:spMkLst>
            <pc:docMk/>
            <pc:sldMk cId="3239010517" sldId="368"/>
            <ac:spMk id="4" creationId="{80EC6CFD-BFC1-954C-A2B6-FDCCBD06EC36}"/>
          </ac:spMkLst>
        </pc:spChg>
        <pc:picChg chg="del">
          <ac:chgData name="Laura Amy Daīnes" userId="4c6a6cecbfa8f699" providerId="LiveId" clId="{F9521D02-586A-4944-9512-470632C5638C}" dt="2021-04-23T14:29:38.228" v="2182" actId="478"/>
          <ac:picMkLst>
            <pc:docMk/>
            <pc:sldMk cId="3239010517" sldId="368"/>
            <ac:picMk id="7" creationId="{1B20407E-C1DA-A641-AEAA-7D487D59E467}"/>
          </ac:picMkLst>
        </pc:picChg>
        <pc:picChg chg="add mod">
          <ac:chgData name="Laura Amy Daīnes" userId="4c6a6cecbfa8f699" providerId="LiveId" clId="{F9521D02-586A-4944-9512-470632C5638C}" dt="2021-04-23T14:30:03.722" v="2188" actId="1076"/>
          <ac:picMkLst>
            <pc:docMk/>
            <pc:sldMk cId="3239010517" sldId="368"/>
            <ac:picMk id="8" creationId="{59916238-9ACF-0C4F-A724-33818F4EA35D}"/>
          </ac:picMkLst>
        </pc:picChg>
      </pc:sldChg>
      <pc:sldChg chg="addSp delSp modSp mod">
        <pc:chgData name="Laura Amy Daīnes" userId="4c6a6cecbfa8f699" providerId="LiveId" clId="{F9521D02-586A-4944-9512-470632C5638C}" dt="2021-04-23T14:31:43.002" v="2203" actId="1076"/>
        <pc:sldMkLst>
          <pc:docMk/>
          <pc:sldMk cId="2227121254" sldId="369"/>
        </pc:sldMkLst>
        <pc:spChg chg="add del mod">
          <ac:chgData name="Laura Amy Daīnes" userId="4c6a6cecbfa8f699" providerId="LiveId" clId="{F9521D02-586A-4944-9512-470632C5638C}" dt="2021-04-23T14:31:35.583" v="2199"/>
          <ac:spMkLst>
            <pc:docMk/>
            <pc:sldMk cId="2227121254" sldId="369"/>
            <ac:spMk id="4" creationId="{6221EA02-DF7F-1D46-A8B1-D15E6EC7157F}"/>
          </ac:spMkLst>
        </pc:spChg>
        <pc:picChg chg="del">
          <ac:chgData name="Laura Amy Daīnes" userId="4c6a6cecbfa8f699" providerId="LiveId" clId="{F9521D02-586A-4944-9512-470632C5638C}" dt="2021-04-23T14:31:11.954" v="2198" actId="478"/>
          <ac:picMkLst>
            <pc:docMk/>
            <pc:sldMk cId="2227121254" sldId="369"/>
            <ac:picMk id="6" creationId="{5BF93383-AA04-664E-A6BD-C1DE22B311E4}"/>
          </ac:picMkLst>
        </pc:picChg>
        <pc:picChg chg="add mod">
          <ac:chgData name="Laura Amy Daīnes" userId="4c6a6cecbfa8f699" providerId="LiveId" clId="{F9521D02-586A-4944-9512-470632C5638C}" dt="2021-04-23T14:31:43.002" v="2203" actId="1076"/>
          <ac:picMkLst>
            <pc:docMk/>
            <pc:sldMk cId="2227121254" sldId="369"/>
            <ac:picMk id="8" creationId="{4620C078-80A1-B24C-824A-17B0D5C8598A}"/>
          </ac:picMkLst>
        </pc:picChg>
      </pc:sldChg>
      <pc:sldChg chg="addSp delSp modSp mod">
        <pc:chgData name="Laura Amy Daīnes" userId="4c6a6cecbfa8f699" providerId="LiveId" clId="{F9521D02-586A-4944-9512-470632C5638C}" dt="2021-04-23T14:32:24.546" v="2210" actId="1076"/>
        <pc:sldMkLst>
          <pc:docMk/>
          <pc:sldMk cId="2403643200" sldId="370"/>
        </pc:sldMkLst>
        <pc:spChg chg="add del mod">
          <ac:chgData name="Laura Amy Daīnes" userId="4c6a6cecbfa8f699" providerId="LiveId" clId="{F9521D02-586A-4944-9512-470632C5638C}" dt="2021-04-23T14:32:17.312" v="2205"/>
          <ac:spMkLst>
            <pc:docMk/>
            <pc:sldMk cId="2403643200" sldId="370"/>
            <ac:spMk id="4" creationId="{98411580-E948-944E-B2B1-626C63155ECB}"/>
          </ac:spMkLst>
        </pc:spChg>
        <pc:picChg chg="del">
          <ac:chgData name="Laura Amy Daīnes" userId="4c6a6cecbfa8f699" providerId="LiveId" clId="{F9521D02-586A-4944-9512-470632C5638C}" dt="2021-04-23T14:31:56.409" v="2204" actId="478"/>
          <ac:picMkLst>
            <pc:docMk/>
            <pc:sldMk cId="2403643200" sldId="370"/>
            <ac:picMk id="6" creationId="{DCF776DA-58CF-DD4D-9B9C-B075AE6C41DC}"/>
          </ac:picMkLst>
        </pc:picChg>
        <pc:picChg chg="add mod">
          <ac:chgData name="Laura Amy Daīnes" userId="4c6a6cecbfa8f699" providerId="LiveId" clId="{F9521D02-586A-4944-9512-470632C5638C}" dt="2021-04-23T14:32:24.546" v="2210" actId="1076"/>
          <ac:picMkLst>
            <pc:docMk/>
            <pc:sldMk cId="2403643200" sldId="370"/>
            <ac:picMk id="8" creationId="{FEA4DA8F-0BC2-DB45-A909-942ECB309930}"/>
          </ac:picMkLst>
        </pc:picChg>
      </pc:sldChg>
      <pc:sldChg chg="addSp delSp modSp mod">
        <pc:chgData name="Laura Amy Daīnes" userId="4c6a6cecbfa8f699" providerId="LiveId" clId="{F9521D02-586A-4944-9512-470632C5638C}" dt="2021-04-23T14:29:14.148" v="2181" actId="1076"/>
        <pc:sldMkLst>
          <pc:docMk/>
          <pc:sldMk cId="3771102838" sldId="371"/>
        </pc:sldMkLst>
        <pc:spChg chg="add del mod">
          <ac:chgData name="Laura Amy Daīnes" userId="4c6a6cecbfa8f699" providerId="LiveId" clId="{F9521D02-586A-4944-9512-470632C5638C}" dt="2021-04-23T14:29:04.866" v="2173"/>
          <ac:spMkLst>
            <pc:docMk/>
            <pc:sldMk cId="3771102838" sldId="371"/>
            <ac:spMk id="4" creationId="{A0CDFEB8-D47D-5640-AE03-D81857888BD4}"/>
          </ac:spMkLst>
        </pc:spChg>
        <pc:picChg chg="del">
          <ac:chgData name="Laura Amy Daīnes" userId="4c6a6cecbfa8f699" providerId="LiveId" clId="{F9521D02-586A-4944-9512-470632C5638C}" dt="2021-04-23T14:28:34.344" v="2172" actId="478"/>
          <ac:picMkLst>
            <pc:docMk/>
            <pc:sldMk cId="3771102838" sldId="371"/>
            <ac:picMk id="6" creationId="{D1CFC739-A358-FE4C-B7BF-87F4586814DA}"/>
          </ac:picMkLst>
        </pc:picChg>
        <pc:picChg chg="add mod">
          <ac:chgData name="Laura Amy Daīnes" userId="4c6a6cecbfa8f699" providerId="LiveId" clId="{F9521D02-586A-4944-9512-470632C5638C}" dt="2021-04-23T14:29:14.148" v="2181" actId="1076"/>
          <ac:picMkLst>
            <pc:docMk/>
            <pc:sldMk cId="3771102838" sldId="371"/>
            <ac:picMk id="8" creationId="{3F499955-EE90-7C4A-9DE7-9484719A25D6}"/>
          </ac:picMkLst>
        </pc:picChg>
      </pc:sldChg>
      <pc:sldChg chg="addSp delSp modSp mod">
        <pc:chgData name="Laura Amy Daīnes" userId="4c6a6cecbfa8f699" providerId="LiveId" clId="{F9521D02-586A-4944-9512-470632C5638C}" dt="2021-04-23T14:28:22.596" v="2171" actId="1076"/>
        <pc:sldMkLst>
          <pc:docMk/>
          <pc:sldMk cId="3152259009" sldId="372"/>
        </pc:sldMkLst>
        <pc:spChg chg="add del mod">
          <ac:chgData name="Laura Amy Daīnes" userId="4c6a6cecbfa8f699" providerId="LiveId" clId="{F9521D02-586A-4944-9512-470632C5638C}" dt="2021-04-23T14:28:14.814" v="2165"/>
          <ac:spMkLst>
            <pc:docMk/>
            <pc:sldMk cId="3152259009" sldId="372"/>
            <ac:spMk id="4" creationId="{7E4A4EA0-BCEE-D445-8385-77AF60C62675}"/>
          </ac:spMkLst>
        </pc:spChg>
        <pc:picChg chg="del">
          <ac:chgData name="Laura Amy Daīnes" userId="4c6a6cecbfa8f699" providerId="LiveId" clId="{F9521D02-586A-4944-9512-470632C5638C}" dt="2021-04-23T14:27:52.168" v="2164" actId="478"/>
          <ac:picMkLst>
            <pc:docMk/>
            <pc:sldMk cId="3152259009" sldId="372"/>
            <ac:picMk id="6" creationId="{92E2C89F-187E-A94F-969A-ED9EE95DA726}"/>
          </ac:picMkLst>
        </pc:picChg>
        <pc:picChg chg="add mod">
          <ac:chgData name="Laura Amy Daīnes" userId="4c6a6cecbfa8f699" providerId="LiveId" clId="{F9521D02-586A-4944-9512-470632C5638C}" dt="2021-04-23T14:28:22.596" v="2171" actId="1076"/>
          <ac:picMkLst>
            <pc:docMk/>
            <pc:sldMk cId="3152259009" sldId="372"/>
            <ac:picMk id="8" creationId="{53E42B02-DE41-9E40-9745-1207D14BCBB5}"/>
          </ac:picMkLst>
        </pc:picChg>
      </pc:sldChg>
      <pc:sldChg chg="addSp delSp modSp mod">
        <pc:chgData name="Laura Amy Daīnes" userId="4c6a6cecbfa8f699" providerId="LiveId" clId="{F9521D02-586A-4944-9512-470632C5638C}" dt="2021-04-23T14:30:51.317" v="2197" actId="1076"/>
        <pc:sldMkLst>
          <pc:docMk/>
          <pc:sldMk cId="4173197713" sldId="373"/>
        </pc:sldMkLst>
        <pc:spChg chg="mod">
          <ac:chgData name="Laura Amy Daīnes" userId="4c6a6cecbfa8f699" providerId="LiveId" clId="{F9521D02-586A-4944-9512-470632C5638C}" dt="2021-04-19T15:53:51.709" v="63" actId="20577"/>
          <ac:spMkLst>
            <pc:docMk/>
            <pc:sldMk cId="4173197713" sldId="373"/>
            <ac:spMk id="2" creationId="{DC696550-F6C0-D642-BE98-16DCC64AC51D}"/>
          </ac:spMkLst>
        </pc:spChg>
        <pc:spChg chg="add del mod">
          <ac:chgData name="Laura Amy Daīnes" userId="4c6a6cecbfa8f699" providerId="LiveId" clId="{F9521D02-586A-4944-9512-470632C5638C}" dt="2021-04-23T14:30:43.068" v="2190"/>
          <ac:spMkLst>
            <pc:docMk/>
            <pc:sldMk cId="4173197713" sldId="373"/>
            <ac:spMk id="4" creationId="{2F92B0B7-20D0-9741-894F-BE8B7B2B00FC}"/>
          </ac:spMkLst>
        </pc:spChg>
        <pc:picChg chg="add mod">
          <ac:chgData name="Laura Amy Daīnes" userId="4c6a6cecbfa8f699" providerId="LiveId" clId="{F9521D02-586A-4944-9512-470632C5638C}" dt="2021-04-23T14:30:51.317" v="2197" actId="1076"/>
          <ac:picMkLst>
            <pc:docMk/>
            <pc:sldMk cId="4173197713" sldId="373"/>
            <ac:picMk id="7" creationId="{3126E9D5-0AB2-3C47-A091-667ABB23E875}"/>
          </ac:picMkLst>
        </pc:picChg>
        <pc:picChg chg="del">
          <ac:chgData name="Laura Amy Daīnes" userId="4c6a6cecbfa8f699" providerId="LiveId" clId="{F9521D02-586A-4944-9512-470632C5638C}" dt="2021-04-23T14:30:22.932" v="2189" actId="478"/>
          <ac:picMkLst>
            <pc:docMk/>
            <pc:sldMk cId="4173197713" sldId="373"/>
            <ac:picMk id="8" creationId="{3B24CFB9-3E1B-C845-AAE9-A2CA601E04DC}"/>
          </ac:picMkLst>
        </pc:picChg>
      </pc:sldChg>
      <pc:sldChg chg="modSp mod">
        <pc:chgData name="Laura Amy Daīnes" userId="4c6a6cecbfa8f699" providerId="LiveId" clId="{F9521D02-586A-4944-9512-470632C5638C}" dt="2021-04-23T19:35:07.807" v="3175" actId="20577"/>
        <pc:sldMkLst>
          <pc:docMk/>
          <pc:sldMk cId="2888054332" sldId="374"/>
        </pc:sldMkLst>
        <pc:spChg chg="mod">
          <ac:chgData name="Laura Amy Daīnes" userId="4c6a6cecbfa8f699" providerId="LiveId" clId="{F9521D02-586A-4944-9512-470632C5638C}" dt="2021-04-23T19:34:43.890" v="3166" actId="1076"/>
          <ac:spMkLst>
            <pc:docMk/>
            <pc:sldMk cId="2888054332" sldId="374"/>
            <ac:spMk id="2" creationId="{DC696550-F6C0-D642-BE98-16DCC64AC51D}"/>
          </ac:spMkLst>
        </pc:spChg>
        <pc:spChg chg="mod">
          <ac:chgData name="Laura Amy Daīnes" userId="4c6a6cecbfa8f699" providerId="LiveId" clId="{F9521D02-586A-4944-9512-470632C5638C}" dt="2021-04-23T19:35:07.807" v="3175" actId="20577"/>
          <ac:spMkLst>
            <pc:docMk/>
            <pc:sldMk cId="2888054332" sldId="374"/>
            <ac:spMk id="3" creationId="{C8B3E50E-7BDA-3046-8234-6B8108D442DC}"/>
          </ac:spMkLst>
        </pc:spChg>
      </pc:sldChg>
      <pc:sldChg chg="del">
        <pc:chgData name="Laura Amy Daīnes" userId="4c6a6cecbfa8f699" providerId="LiveId" clId="{F9521D02-586A-4944-9512-470632C5638C}" dt="2021-04-22T12:56:45.039" v="1552" actId="2696"/>
        <pc:sldMkLst>
          <pc:docMk/>
          <pc:sldMk cId="1402081309" sldId="375"/>
        </pc:sldMkLst>
      </pc:sldChg>
      <pc:sldChg chg="modSp mod">
        <pc:chgData name="Laura Amy Daīnes" userId="4c6a6cecbfa8f699" providerId="LiveId" clId="{F9521D02-586A-4944-9512-470632C5638C}" dt="2021-04-23T16:40:44.656" v="2915" actId="20577"/>
        <pc:sldMkLst>
          <pc:docMk/>
          <pc:sldMk cId="3216189473" sldId="376"/>
        </pc:sldMkLst>
        <pc:spChg chg="mod">
          <ac:chgData name="Laura Amy Daīnes" userId="4c6a6cecbfa8f699" providerId="LiveId" clId="{F9521D02-586A-4944-9512-470632C5638C}" dt="2021-04-23T16:40:44.656" v="2915" actId="20577"/>
          <ac:spMkLst>
            <pc:docMk/>
            <pc:sldMk cId="3216189473" sldId="376"/>
            <ac:spMk id="3" creationId="{C8B3E50E-7BDA-3046-8234-6B8108D442DC}"/>
          </ac:spMkLst>
        </pc:spChg>
      </pc:sldChg>
      <pc:sldChg chg="del">
        <pc:chgData name="Laura Amy Daīnes" userId="4c6a6cecbfa8f699" providerId="LiveId" clId="{F9521D02-586A-4944-9512-470632C5638C}" dt="2021-04-22T12:57:28.843" v="1588" actId="2696"/>
        <pc:sldMkLst>
          <pc:docMk/>
          <pc:sldMk cId="1352910074" sldId="377"/>
        </pc:sldMkLst>
      </pc:sldChg>
      <pc:sldChg chg="del">
        <pc:chgData name="Laura Amy Daīnes" userId="4c6a6cecbfa8f699" providerId="LiveId" clId="{F9521D02-586A-4944-9512-470632C5638C}" dt="2021-04-23T16:20:33.760" v="2316" actId="2696"/>
        <pc:sldMkLst>
          <pc:docMk/>
          <pc:sldMk cId="2837537188" sldId="378"/>
        </pc:sldMkLst>
      </pc:sldChg>
      <pc:sldChg chg="addSp delSp modSp mod">
        <pc:chgData name="Laura Amy Daīnes" userId="4c6a6cecbfa8f699" providerId="LiveId" clId="{F9521D02-586A-4944-9512-470632C5638C}" dt="2021-04-23T16:31:18.608" v="2626" actId="20577"/>
        <pc:sldMkLst>
          <pc:docMk/>
          <pc:sldMk cId="3845965028" sldId="380"/>
        </pc:sldMkLst>
        <pc:spChg chg="add del mod">
          <ac:chgData name="Laura Amy Daīnes" userId="4c6a6cecbfa8f699" providerId="LiveId" clId="{F9521D02-586A-4944-9512-470632C5638C}" dt="2021-04-23T16:22:41.954" v="2355"/>
          <ac:spMkLst>
            <pc:docMk/>
            <pc:sldMk cId="3845965028" sldId="380"/>
            <ac:spMk id="6" creationId="{D8BD63FE-D125-4447-9352-85E315B26F21}"/>
          </ac:spMkLst>
        </pc:spChg>
        <pc:spChg chg="add mod">
          <ac:chgData name="Laura Amy Daīnes" userId="4c6a6cecbfa8f699" providerId="LiveId" clId="{F9521D02-586A-4944-9512-470632C5638C}" dt="2021-04-23T16:31:18.608" v="2626" actId="20577"/>
          <ac:spMkLst>
            <pc:docMk/>
            <pc:sldMk cId="3845965028" sldId="380"/>
            <ac:spMk id="7" creationId="{5A2CFE45-3E08-CF4C-9D6B-01FF2DED9A32}"/>
          </ac:spMkLst>
        </pc:spChg>
        <pc:picChg chg="del">
          <ac:chgData name="Laura Amy Daīnes" userId="4c6a6cecbfa8f699" providerId="LiveId" clId="{F9521D02-586A-4944-9512-470632C5638C}" dt="2021-04-23T16:02:15.791" v="2303" actId="478"/>
          <ac:picMkLst>
            <pc:docMk/>
            <pc:sldMk cId="3845965028" sldId="380"/>
            <ac:picMk id="4" creationId="{57F81C3E-E3A9-114A-BCC4-86651E851612}"/>
          </ac:picMkLst>
        </pc:picChg>
        <pc:picChg chg="add mod">
          <ac:chgData name="Laura Amy Daīnes" userId="4c6a6cecbfa8f699" providerId="LiveId" clId="{F9521D02-586A-4944-9512-470632C5638C}" dt="2021-04-23T16:23:34.699" v="2371" actId="1076"/>
          <ac:picMkLst>
            <pc:docMk/>
            <pc:sldMk cId="3845965028" sldId="380"/>
            <ac:picMk id="5" creationId="{82C84101-D037-1042-B81C-069B8F0BE4E8}"/>
          </ac:picMkLst>
        </pc:picChg>
      </pc:sldChg>
      <pc:sldChg chg="del">
        <pc:chgData name="Laura Amy Daīnes" userId="4c6a6cecbfa8f699" providerId="LiveId" clId="{F9521D02-586A-4944-9512-470632C5638C}" dt="2021-04-23T16:28:41.120" v="2573" actId="2696"/>
        <pc:sldMkLst>
          <pc:docMk/>
          <pc:sldMk cId="1784833315" sldId="381"/>
        </pc:sldMkLst>
      </pc:sldChg>
      <pc:sldChg chg="del">
        <pc:chgData name="Laura Amy Daīnes" userId="4c6a6cecbfa8f699" providerId="LiveId" clId="{F9521D02-586A-4944-9512-470632C5638C}" dt="2021-04-23T16:28:50.548" v="2574" actId="2696"/>
        <pc:sldMkLst>
          <pc:docMk/>
          <pc:sldMk cId="976893388" sldId="382"/>
        </pc:sldMkLst>
      </pc:sldChg>
      <pc:sldChg chg="addSp delSp modSp mod">
        <pc:chgData name="Laura Amy Daīnes" userId="4c6a6cecbfa8f699" providerId="LiveId" clId="{F9521D02-586A-4944-9512-470632C5638C}" dt="2021-04-23T14:43:18.993" v="2261" actId="1076"/>
        <pc:sldMkLst>
          <pc:docMk/>
          <pc:sldMk cId="2280904399" sldId="383"/>
        </pc:sldMkLst>
        <pc:spChg chg="add del mod">
          <ac:chgData name="Laura Amy Daīnes" userId="4c6a6cecbfa8f699" providerId="LiveId" clId="{F9521D02-586A-4944-9512-470632C5638C}" dt="2021-04-23T14:43:12.659" v="2257"/>
          <ac:spMkLst>
            <pc:docMk/>
            <pc:sldMk cId="2280904399" sldId="383"/>
            <ac:spMk id="4" creationId="{C5C3C54F-41F1-CF44-BAAF-AD81D375C98C}"/>
          </ac:spMkLst>
        </pc:spChg>
        <pc:picChg chg="add mod">
          <ac:chgData name="Laura Amy Daīnes" userId="4c6a6cecbfa8f699" providerId="LiveId" clId="{F9521D02-586A-4944-9512-470632C5638C}" dt="2021-04-23T14:43:18.993" v="2261" actId="1076"/>
          <ac:picMkLst>
            <pc:docMk/>
            <pc:sldMk cId="2280904399" sldId="383"/>
            <ac:picMk id="7" creationId="{5F68D71A-D907-E549-BDE0-5923E9E68496}"/>
          </ac:picMkLst>
        </pc:picChg>
        <pc:picChg chg="del">
          <ac:chgData name="Laura Amy Daīnes" userId="4c6a6cecbfa8f699" providerId="LiveId" clId="{F9521D02-586A-4944-9512-470632C5638C}" dt="2021-04-23T14:43:09.705" v="2256" actId="478"/>
          <ac:picMkLst>
            <pc:docMk/>
            <pc:sldMk cId="2280904399" sldId="383"/>
            <ac:picMk id="22" creationId="{4055AF26-D390-904B-BD89-EBAC94675B19}"/>
          </ac:picMkLst>
        </pc:picChg>
      </pc:sldChg>
      <pc:sldChg chg="addSp delSp modSp mod">
        <pc:chgData name="Laura Amy Daīnes" userId="4c6a6cecbfa8f699" providerId="LiveId" clId="{F9521D02-586A-4944-9512-470632C5638C}" dt="2021-04-23T14:44:01.383" v="2269" actId="1076"/>
        <pc:sldMkLst>
          <pc:docMk/>
          <pc:sldMk cId="3900458001" sldId="384"/>
        </pc:sldMkLst>
        <pc:spChg chg="add del mod">
          <ac:chgData name="Laura Amy Daīnes" userId="4c6a6cecbfa8f699" providerId="LiveId" clId="{F9521D02-586A-4944-9512-470632C5638C}" dt="2021-04-23T14:43:50.722" v="2262"/>
          <ac:spMkLst>
            <pc:docMk/>
            <pc:sldMk cId="3900458001" sldId="384"/>
            <ac:spMk id="4" creationId="{A201835B-194B-8941-83E9-D09DBE725813}"/>
          </ac:spMkLst>
        </pc:spChg>
        <pc:picChg chg="add mod">
          <ac:chgData name="Laura Amy Daīnes" userId="4c6a6cecbfa8f699" providerId="LiveId" clId="{F9521D02-586A-4944-9512-470632C5638C}" dt="2021-04-23T14:44:01.383" v="2269" actId="1076"/>
          <ac:picMkLst>
            <pc:docMk/>
            <pc:sldMk cId="3900458001" sldId="384"/>
            <ac:picMk id="7" creationId="{7A6A66C6-D360-5B42-A6DD-DBD11F1E25DB}"/>
          </ac:picMkLst>
        </pc:picChg>
        <pc:picChg chg="del">
          <ac:chgData name="Laura Amy Daīnes" userId="4c6a6cecbfa8f699" providerId="LiveId" clId="{F9521D02-586A-4944-9512-470632C5638C}" dt="2021-04-23T14:43:07.553" v="2255" actId="478"/>
          <ac:picMkLst>
            <pc:docMk/>
            <pc:sldMk cId="3900458001" sldId="384"/>
            <ac:picMk id="8" creationId="{3976B26F-DF33-E745-B342-0455667B32BE}"/>
          </ac:picMkLst>
        </pc:picChg>
      </pc:sldChg>
      <pc:sldChg chg="modSp mod ord">
        <pc:chgData name="Laura Amy Daīnes" userId="4c6a6cecbfa8f699" providerId="LiveId" clId="{F9521D02-586A-4944-9512-470632C5638C}" dt="2021-04-21T08:10:07.711" v="1121" actId="20577"/>
        <pc:sldMkLst>
          <pc:docMk/>
          <pc:sldMk cId="1211305959" sldId="385"/>
        </pc:sldMkLst>
        <pc:spChg chg="mod">
          <ac:chgData name="Laura Amy Daīnes" userId="4c6a6cecbfa8f699" providerId="LiveId" clId="{F9521D02-586A-4944-9512-470632C5638C}" dt="2021-04-21T08:10:07.711" v="1121" actId="20577"/>
          <ac:spMkLst>
            <pc:docMk/>
            <pc:sldMk cId="1211305959" sldId="385"/>
            <ac:spMk id="3" creationId="{99FED7C8-9E1B-374F-851A-D2FF8421207C}"/>
          </ac:spMkLst>
        </pc:spChg>
        <pc:spChg chg="mod">
          <ac:chgData name="Laura Amy Daīnes" userId="4c6a6cecbfa8f699" providerId="LiveId" clId="{F9521D02-586A-4944-9512-470632C5638C}" dt="2021-04-21T07:59:30.226" v="913" actId="1076"/>
          <ac:spMkLst>
            <pc:docMk/>
            <pc:sldMk cId="1211305959" sldId="385"/>
            <ac:spMk id="8" creationId="{388245D4-0D99-DB4B-A763-E5F8969F659A}"/>
          </ac:spMkLst>
        </pc:spChg>
      </pc:sldChg>
      <pc:sldChg chg="addSp delSp modSp mod">
        <pc:chgData name="Laura Amy Daīnes" userId="4c6a6cecbfa8f699" providerId="LiveId" clId="{F9521D02-586A-4944-9512-470632C5638C}" dt="2021-04-19T15:37:56.926" v="28"/>
        <pc:sldMkLst>
          <pc:docMk/>
          <pc:sldMk cId="647298773" sldId="388"/>
        </pc:sldMkLst>
        <pc:spChg chg="add del mod">
          <ac:chgData name="Laura Amy Daīnes" userId="4c6a6cecbfa8f699" providerId="LiveId" clId="{F9521D02-586A-4944-9512-470632C5638C}" dt="2021-04-19T15:37:56.926" v="28"/>
          <ac:spMkLst>
            <pc:docMk/>
            <pc:sldMk cId="647298773" sldId="388"/>
            <ac:spMk id="3" creationId="{A2AEDBAA-76BE-3442-A9C4-03B0A31A1245}"/>
          </ac:spMkLst>
        </pc:spChg>
      </pc:sldChg>
      <pc:sldChg chg="modSp mod ord">
        <pc:chgData name="Laura Amy Daīnes" userId="4c6a6cecbfa8f699" providerId="LiveId" clId="{F9521D02-586A-4944-9512-470632C5638C}" dt="2021-04-22T13:26:01.852" v="1725" actId="20577"/>
        <pc:sldMkLst>
          <pc:docMk/>
          <pc:sldMk cId="838064272" sldId="389"/>
        </pc:sldMkLst>
        <pc:spChg chg="mod">
          <ac:chgData name="Laura Amy Daīnes" userId="4c6a6cecbfa8f699" providerId="LiveId" clId="{F9521D02-586A-4944-9512-470632C5638C}" dt="2021-04-22T13:26:01.852" v="1725" actId="20577"/>
          <ac:spMkLst>
            <pc:docMk/>
            <pc:sldMk cId="838064272" sldId="389"/>
            <ac:spMk id="3" creationId="{C8B3E50E-7BDA-3046-8234-6B8108D442DC}"/>
          </ac:spMkLst>
        </pc:spChg>
      </pc:sldChg>
      <pc:sldChg chg="addSp delSp modSp mod">
        <pc:chgData name="Laura Amy Daīnes" userId="4c6a6cecbfa8f699" providerId="LiveId" clId="{F9521D02-586A-4944-9512-470632C5638C}" dt="2021-04-22T13:30:38.310" v="1735" actId="1076"/>
        <pc:sldMkLst>
          <pc:docMk/>
          <pc:sldMk cId="1916606525" sldId="393"/>
        </pc:sldMkLst>
        <pc:spChg chg="add del mod">
          <ac:chgData name="Laura Amy Daīnes" userId="4c6a6cecbfa8f699" providerId="LiveId" clId="{F9521D02-586A-4944-9512-470632C5638C}" dt="2021-04-22T13:30:30.528" v="1728"/>
          <ac:spMkLst>
            <pc:docMk/>
            <pc:sldMk cId="1916606525" sldId="393"/>
            <ac:spMk id="4" creationId="{F4DC6454-DC76-FA45-9B44-4B3E074CDC8A}"/>
          </ac:spMkLst>
        </pc:spChg>
        <pc:picChg chg="add mod">
          <ac:chgData name="Laura Amy Daīnes" userId="4c6a6cecbfa8f699" providerId="LiveId" clId="{F9521D02-586A-4944-9512-470632C5638C}" dt="2021-04-22T13:30:38.310" v="1735" actId="1076"/>
          <ac:picMkLst>
            <pc:docMk/>
            <pc:sldMk cId="1916606525" sldId="393"/>
            <ac:picMk id="7" creationId="{C3180F6B-B326-9E41-AAC6-827D8FACB1B5}"/>
          </ac:picMkLst>
        </pc:picChg>
        <pc:picChg chg="del">
          <ac:chgData name="Laura Amy Daīnes" userId="4c6a6cecbfa8f699" providerId="LiveId" clId="{F9521D02-586A-4944-9512-470632C5638C}" dt="2021-04-22T13:29:55.208" v="1726" actId="478"/>
          <ac:picMkLst>
            <pc:docMk/>
            <pc:sldMk cId="1916606525" sldId="393"/>
            <ac:picMk id="8" creationId="{B587F69F-E69F-614F-89B2-5907DF41C5F1}"/>
          </ac:picMkLst>
        </pc:picChg>
      </pc:sldChg>
      <pc:sldChg chg="addSp delSp modSp mod">
        <pc:chgData name="Laura Amy Daīnes" userId="4c6a6cecbfa8f699" providerId="LiveId" clId="{F9521D02-586A-4944-9512-470632C5638C}" dt="2021-04-22T13:31:24.669" v="1742" actId="1076"/>
        <pc:sldMkLst>
          <pc:docMk/>
          <pc:sldMk cId="146800261" sldId="395"/>
        </pc:sldMkLst>
        <pc:spChg chg="add del mod">
          <ac:chgData name="Laura Amy Daīnes" userId="4c6a6cecbfa8f699" providerId="LiveId" clId="{F9521D02-586A-4944-9512-470632C5638C}" dt="2021-04-22T13:31:18.463" v="1736"/>
          <ac:spMkLst>
            <pc:docMk/>
            <pc:sldMk cId="146800261" sldId="395"/>
            <ac:spMk id="3" creationId="{1DB1DA64-3B83-CC41-9091-FD4FF4B07A5C}"/>
          </ac:spMkLst>
        </pc:spChg>
        <pc:picChg chg="add mod">
          <ac:chgData name="Laura Amy Daīnes" userId="4c6a6cecbfa8f699" providerId="LiveId" clId="{F9521D02-586A-4944-9512-470632C5638C}" dt="2021-04-22T13:31:24.669" v="1742" actId="1076"/>
          <ac:picMkLst>
            <pc:docMk/>
            <pc:sldMk cId="146800261" sldId="395"/>
            <ac:picMk id="6" creationId="{416B3A16-AECE-F549-8CE7-DEE55E26766D}"/>
          </ac:picMkLst>
        </pc:picChg>
        <pc:picChg chg="del">
          <ac:chgData name="Laura Amy Daīnes" userId="4c6a6cecbfa8f699" providerId="LiveId" clId="{F9521D02-586A-4944-9512-470632C5638C}" dt="2021-04-22T13:29:58.808" v="1727" actId="478"/>
          <ac:picMkLst>
            <pc:docMk/>
            <pc:sldMk cId="146800261" sldId="395"/>
            <ac:picMk id="8" creationId="{2B27EE9D-E0AE-FC4B-BE49-0A3DFFA1D115}"/>
          </ac:picMkLst>
        </pc:picChg>
      </pc:sldChg>
      <pc:sldChg chg="del">
        <pc:chgData name="Laura Amy Daīnes" userId="4c6a6cecbfa8f699" providerId="LiveId" clId="{F9521D02-586A-4944-9512-470632C5638C}" dt="2021-04-23T16:27:35.298" v="2481" actId="2696"/>
        <pc:sldMkLst>
          <pc:docMk/>
          <pc:sldMk cId="1405083464" sldId="402"/>
        </pc:sldMkLst>
      </pc:sldChg>
      <pc:sldChg chg="addSp delSp modSp mod">
        <pc:chgData name="Laura Amy Daīnes" userId="4c6a6cecbfa8f699" providerId="LiveId" clId="{F9521D02-586A-4944-9512-470632C5638C}" dt="2021-04-23T19:35:59.486" v="3189" actId="20577"/>
        <pc:sldMkLst>
          <pc:docMk/>
          <pc:sldMk cId="1218173658" sldId="403"/>
        </pc:sldMkLst>
        <pc:spChg chg="add mod">
          <ac:chgData name="Laura Amy Daīnes" userId="4c6a6cecbfa8f699" providerId="LiveId" clId="{F9521D02-586A-4944-9512-470632C5638C}" dt="2021-04-23T19:35:59.486" v="3189" actId="20577"/>
          <ac:spMkLst>
            <pc:docMk/>
            <pc:sldMk cId="1218173658" sldId="403"/>
            <ac:spMk id="6" creationId="{7939FA76-CD62-AE45-BE98-B7063E841297}"/>
          </ac:spMkLst>
        </pc:spChg>
        <pc:picChg chg="add mod">
          <ac:chgData name="Laura Amy Daīnes" userId="4c6a6cecbfa8f699" providerId="LiveId" clId="{F9521D02-586A-4944-9512-470632C5638C}" dt="2021-04-23T16:29:42.017" v="2586" actId="14100"/>
          <ac:picMkLst>
            <pc:docMk/>
            <pc:sldMk cId="1218173658" sldId="403"/>
            <ac:picMk id="4" creationId="{C26D0927-5763-D74F-BCAA-718667E15484}"/>
          </ac:picMkLst>
        </pc:picChg>
        <pc:picChg chg="del">
          <ac:chgData name="Laura Amy Daīnes" userId="4c6a6cecbfa8f699" providerId="LiveId" clId="{F9521D02-586A-4944-9512-470632C5638C}" dt="2021-04-23T16:19:07.255" v="2309" actId="478"/>
          <ac:picMkLst>
            <pc:docMk/>
            <pc:sldMk cId="1218173658" sldId="403"/>
            <ac:picMk id="5" creationId="{72C8588D-A5B2-F743-B40E-34649DDFB197}"/>
          </ac:picMkLst>
        </pc:picChg>
      </pc:sldChg>
      <pc:sldChg chg="modSp del mod">
        <pc:chgData name="Laura Amy Daīnes" userId="4c6a6cecbfa8f699" providerId="LiveId" clId="{F9521D02-586A-4944-9512-470632C5638C}" dt="2021-04-23T18:13:22.424" v="2916" actId="2696"/>
        <pc:sldMkLst>
          <pc:docMk/>
          <pc:sldMk cId="1646888002" sldId="404"/>
        </pc:sldMkLst>
        <pc:spChg chg="mod">
          <ac:chgData name="Laura Amy Daīnes" userId="4c6a6cecbfa8f699" providerId="LiveId" clId="{F9521D02-586A-4944-9512-470632C5638C}" dt="2021-04-22T12:50:04.380" v="1501" actId="5793"/>
          <ac:spMkLst>
            <pc:docMk/>
            <pc:sldMk cId="1646888002" sldId="404"/>
            <ac:spMk id="3" creationId="{C8B3E50E-7BDA-3046-8234-6B8108D442DC}"/>
          </ac:spMkLst>
        </pc:spChg>
      </pc:sldChg>
      <pc:sldChg chg="modSp add mod ord">
        <pc:chgData name="Laura Amy Daīnes" userId="4c6a6cecbfa8f699" providerId="LiveId" clId="{F9521D02-586A-4944-9512-470632C5638C}" dt="2021-04-23T19:24:36.985" v="3010" actId="20577"/>
        <pc:sldMkLst>
          <pc:docMk/>
          <pc:sldMk cId="1440187170" sldId="405"/>
        </pc:sldMkLst>
        <pc:spChg chg="mod">
          <ac:chgData name="Laura Amy Daīnes" userId="4c6a6cecbfa8f699" providerId="LiveId" clId="{F9521D02-586A-4944-9512-470632C5638C}" dt="2021-04-23T19:24:36.985" v="3010" actId="20577"/>
          <ac:spMkLst>
            <pc:docMk/>
            <pc:sldMk cId="1440187170" sldId="405"/>
            <ac:spMk id="3" creationId="{99FED7C8-9E1B-374F-851A-D2FF8421207C}"/>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2AF416E-D5E0-DB4B-819D-41AF371B03DF}" type="datetimeFigureOut">
              <a:rPr lang="fr-FR" smtClean="0"/>
              <a:t>23/04/2021</a:t>
            </a:fld>
            <a:endParaRPr lang="fr-FR"/>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fr-F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528499-1BAA-7542-B67D-DCCD87F4B7D5}" type="slidenum">
              <a:rPr lang="fr-FR" smtClean="0"/>
              <a:t>‹#›</a:t>
            </a:fld>
            <a:endParaRPr lang="fr-FR"/>
          </a:p>
        </p:txBody>
      </p:sp>
    </p:spTree>
    <p:extLst>
      <p:ext uri="{BB962C8B-B14F-4D97-AF65-F5344CB8AC3E}">
        <p14:creationId xmlns:p14="http://schemas.microsoft.com/office/powerpoint/2010/main" val="32559586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4" name="Group 13"/>
          <p:cNvGrpSpPr/>
          <p:nvPr/>
        </p:nvGrpSpPr>
        <p:grpSpPr>
          <a:xfrm>
            <a:off x="-1588" y="0"/>
            <a:ext cx="12193588" cy="6861555"/>
            <a:chOff x="-1588" y="0"/>
            <a:chExt cx="12193588" cy="6861555"/>
          </a:xfrm>
        </p:grpSpPr>
        <p:sp>
          <p:nvSpPr>
            <p:cNvPr id="9" name="Rectangle 8"/>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a:prstGeom prst="rect">
            <a:avLst/>
          </a:prstGeo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tx2">
                    <a:lumMod val="40000"/>
                    <a:lumOff val="6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rot="5400000">
            <a:off x="10158984" y="1792224"/>
            <a:ext cx="990599" cy="304799"/>
          </a:xfrm>
        </p:spPr>
        <p:txBody>
          <a:bodyPr/>
          <a:lstStyle>
            <a:lvl1pPr algn="l">
              <a:defRPr b="0">
                <a:solidFill>
                  <a:schemeClr val="bg1"/>
                </a:solidFill>
              </a:defRPr>
            </a:lvl1pPr>
          </a:lstStyle>
          <a:p>
            <a:fld id="{BF5A5590-6680-6149-9D2F-018155E07513}" type="datetime1">
              <a:rPr lang="fr-FR" smtClean="0"/>
              <a:t>23/04/2021</a:t>
            </a:fld>
            <a:endParaRPr lang="en-US"/>
          </a:p>
        </p:txBody>
      </p:sp>
      <p:sp>
        <p:nvSpPr>
          <p:cNvPr id="5" name="Footer Placeholder 4"/>
          <p:cNvSpPr>
            <a:spLocks noGrp="1"/>
          </p:cNvSpPr>
          <p:nvPr>
            <p:ph type="ftr" sz="quarter" idx="11"/>
          </p:nvPr>
        </p:nvSpPr>
        <p:spPr>
          <a:xfrm rot="5400000">
            <a:off x="8951976" y="3227832"/>
            <a:ext cx="3867912" cy="310896"/>
          </a:xfrm>
        </p:spPr>
        <p:txBody>
          <a:bodyPr/>
          <a:lstStyle>
            <a:lvl1pPr>
              <a:defRPr sz="1000" b="0">
                <a:solidFill>
                  <a:schemeClr val="bg1"/>
                </a:solidFill>
              </a:defRPr>
            </a:lvl1pPr>
          </a:lstStyle>
          <a:p>
            <a:endParaRPr lang="en-US"/>
          </a:p>
        </p:txBody>
      </p:sp>
      <p:sp>
        <p:nvSpPr>
          <p:cNvPr id="8" name="Rectangle 7"/>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02111984F565}" type="slidenum">
              <a:rPr lang="en-US" smtClean="0"/>
              <a:t>‹#›</a:t>
            </a:fld>
            <a:endParaRPr lang="en-US"/>
          </a:p>
        </p:txBody>
      </p:sp>
    </p:spTree>
    <p:extLst>
      <p:ext uri="{BB962C8B-B14F-4D97-AF65-F5344CB8AC3E}">
        <p14:creationId xmlns:p14="http://schemas.microsoft.com/office/powerpoint/2010/main" val="124086310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Panoramic Picture with Caption">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7" y="4969927"/>
            <a:ext cx="8825657" cy="566738"/>
          </a:xfrm>
          <a:prstGeom prst="rect">
            <a:avLst/>
          </a:prstGeo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bwMode="gray">
          <a:xfrm>
            <a:off x="1154957" y="5536665"/>
            <a:ext cx="8825656" cy="493712"/>
          </a:xfrm>
        </p:spPr>
        <p:txBody>
          <a:bodyPr>
            <a:normAutofit/>
          </a:bodyPr>
          <a:lstStyle>
            <a:lvl1pPr marL="0" indent="0">
              <a:buNone/>
              <a:defRPr sz="12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495546D8-4D84-F14E-867D-C8B5C5FA86B8}" type="datetime1">
              <a:rPr lang="fr-FR" smtClean="0"/>
              <a:t>23/04/2021</a:t>
            </a:fld>
            <a:endParaRPr lang="en-US"/>
          </a:p>
        </p:txBody>
      </p:sp>
      <p:sp>
        <p:nvSpPr>
          <p:cNvPr id="6" name="Footer Placeholder 5"/>
          <p:cNvSpPr>
            <a:spLocks noGrp="1"/>
          </p:cNvSpPr>
          <p:nvPr>
            <p:ph type="ftr" sz="quarter" idx="11"/>
          </p:nvPr>
        </p:nvSpPr>
        <p:spPr/>
        <p:txBody>
          <a:bodyPr/>
          <a:lstStyle/>
          <a:p>
            <a:endParaRPr lang="en-US"/>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7332458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0" name="Rectangle 9"/>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0704"/>
            <a:ext cx="8833104" cy="1371600"/>
          </a:xfrm>
          <a:prstGeom prst="rect">
            <a:avLst/>
          </a:prstGeom>
        </p:spPr>
        <p:txBody>
          <a:bodyPr anchor="ctr" anchorCtr="0"/>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2144" y="3547872"/>
            <a:ext cx="8825659" cy="2478024"/>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D3780193-B559-754D-B5BF-CE06AAF124A7}" type="datetime1">
              <a:rPr lang="fr-FR" smtClean="0"/>
              <a:t>23/04/2021</a:t>
            </a:fld>
            <a:endParaRPr lang="en-US"/>
          </a:p>
        </p:txBody>
      </p:sp>
      <p:sp>
        <p:nvSpPr>
          <p:cNvPr id="5" name="Footer Placeholder 4"/>
          <p:cNvSpPr>
            <a:spLocks noGrp="1"/>
          </p:cNvSpPr>
          <p:nvPr>
            <p:ph type="ftr" sz="quarter" idx="11"/>
          </p:nvPr>
        </p:nvSpPr>
        <p:spPr/>
        <p:txBody>
          <a:bodyPr/>
          <a:lstStyle/>
          <a:p>
            <a:endParaRPr lang="en-US"/>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9903477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1588" y="0"/>
            <a:ext cx="12193588" cy="6861555"/>
            <a:chOff x="-1588" y="0"/>
            <a:chExt cx="12193588" cy="6861555"/>
          </a:xfrm>
        </p:grpSpPr>
        <p:sp>
          <p:nvSpPr>
            <p:cNvPr id="16" name="Rectangle 15"/>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8" name="Oval 17"/>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2" name="TextBox 11"/>
          <p:cNvSpPr txBox="1"/>
          <p:nvPr/>
        </p:nvSpPr>
        <p:spPr bwMode="gray">
          <a:xfrm>
            <a:off x="898295" y="596767"/>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a:solidFill>
                  <a:schemeClr val="tx2">
                    <a:lumMod val="40000"/>
                    <a:lumOff val="60000"/>
                  </a:schemeClr>
                </a:solidFill>
              </a:rPr>
              <a:t>“</a:t>
            </a:r>
          </a:p>
        </p:txBody>
      </p:sp>
      <p:sp>
        <p:nvSpPr>
          <p:cNvPr id="15" name="TextBox 14"/>
          <p:cNvSpPr txBox="1"/>
          <p:nvPr/>
        </p:nvSpPr>
        <p:spPr bwMode="gray">
          <a:xfrm>
            <a:off x="9715063" y="2629300"/>
            <a:ext cx="801912" cy="1569660"/>
          </a:xfrm>
          <a:prstGeom prst="rect">
            <a:avLst/>
          </a:prstGeom>
          <a:noFill/>
        </p:spPr>
        <p:txBody>
          <a:bodyPr wrap="square" rtlCol="0">
            <a:spAutoFit/>
          </a:bodyPr>
          <a:lstStyle>
            <a:defPPr>
              <a:defRPr lang="en-US"/>
            </a:defPPr>
            <a:lvl1pPr algn="r">
              <a:defRPr sz="12200" b="0" i="0">
                <a:solidFill>
                  <a:schemeClr val="bg2">
                    <a:lumMod val="40000"/>
                    <a:lumOff val="60000"/>
                  </a:schemeClr>
                </a:solidFill>
                <a:latin typeface="Arial"/>
                <a:cs typeface="Arial"/>
              </a:defRPr>
            </a:lvl1pPr>
          </a:lstStyle>
          <a:p>
            <a:pPr lvl="0"/>
            <a:r>
              <a:rPr lang="en-US" sz="9600">
                <a:solidFill>
                  <a:schemeClr val="tx2">
                    <a:lumMod val="40000"/>
                    <a:lumOff val="60000"/>
                  </a:schemeClr>
                </a:solidFill>
              </a:rPr>
              <a:t>”</a:t>
            </a:r>
          </a:p>
        </p:txBody>
      </p:sp>
      <p:sp>
        <p:nvSpPr>
          <p:cNvPr id="2" name="Title 1"/>
          <p:cNvSpPr>
            <a:spLocks noGrp="1"/>
          </p:cNvSpPr>
          <p:nvPr>
            <p:ph type="title"/>
          </p:nvPr>
        </p:nvSpPr>
        <p:spPr>
          <a:xfrm>
            <a:off x="1574801" y="980517"/>
            <a:ext cx="8460983" cy="2698249"/>
          </a:xfrm>
          <a:prstGeom prst="rect">
            <a:avLst/>
          </a:prstGeom>
        </p:spPr>
        <p:txBody>
          <a:bodyPr anchor="ctr" anchorCtr="0"/>
          <a:lstStyle>
            <a:lvl1pPr>
              <a:defRPr sz="4000"/>
            </a:lvl1pPr>
          </a:lstStyle>
          <a:p>
            <a:r>
              <a:rPr lang="en-GB"/>
              <a:t>Click to edit Master title style</a:t>
            </a:r>
            <a:endParaRPr lang="en-US" dirty="0"/>
          </a:p>
        </p:txBody>
      </p:sp>
      <p:sp>
        <p:nvSpPr>
          <p:cNvPr id="11" name="Text Placeholder 3"/>
          <p:cNvSpPr>
            <a:spLocks noGrp="1"/>
          </p:cNvSpPr>
          <p:nvPr>
            <p:ph type="body" sz="half" idx="14"/>
          </p:nvPr>
        </p:nvSpPr>
        <p:spPr bwMode="gray">
          <a:xfrm>
            <a:off x="1945945" y="3679987"/>
            <a:ext cx="7725772" cy="342174"/>
          </a:xfrm>
        </p:spPr>
        <p:txBody>
          <a:bodyPr vert="horz" lIns="91440" tIns="45720" rIns="91440" bIns="45720" rtlCol="0" anchor="t">
            <a:normAutofit/>
          </a:bodyPr>
          <a:lstStyle>
            <a:lvl1pPr>
              <a:buNone/>
              <a:defRPr lang="en-US" sz="1400" cap="small" dirty="0">
                <a:solidFill>
                  <a:schemeClr val="tx2">
                    <a:lumMod val="40000"/>
                    <a:lumOff val="60000"/>
                  </a:schemeClr>
                </a:solidFill>
                <a:latin typeface="+mn-lt"/>
              </a:defRPr>
            </a:lvl1pPr>
          </a:lstStyle>
          <a:p>
            <a:pPr marL="0" lvl="0" indent="0">
              <a:buNone/>
            </a:pPr>
            <a:r>
              <a:rPr lang="en-GB"/>
              <a:t>Click to edit Master text styles</a:t>
            </a:r>
          </a:p>
        </p:txBody>
      </p:sp>
      <p:sp>
        <p:nvSpPr>
          <p:cNvPr id="10" name="Text Placeholder 3"/>
          <p:cNvSpPr>
            <a:spLocks noGrp="1"/>
          </p:cNvSpPr>
          <p:nvPr>
            <p:ph type="body" sz="half" idx="2"/>
          </p:nvPr>
        </p:nvSpPr>
        <p:spPr>
          <a:xfrm>
            <a:off x="1154954" y="5029198"/>
            <a:ext cx="8825659" cy="997858"/>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5AD6172F-F61E-0347-A4D2-90F1C8047632}" type="datetime1">
              <a:rPr lang="fr-FR" smtClean="0"/>
              <a:t>23/04/2021</a:t>
            </a:fld>
            <a:endParaRPr lang="en-US"/>
          </a:p>
        </p:txBody>
      </p:sp>
      <p:sp>
        <p:nvSpPr>
          <p:cNvPr id="5" name="Footer Placeholder 4"/>
          <p:cNvSpPr>
            <a:spLocks noGrp="1"/>
          </p:cNvSpPr>
          <p:nvPr>
            <p:ph type="ftr" sz="quarter" idx="11"/>
          </p:nvPr>
        </p:nvSpPr>
        <p:spPr/>
        <p:txBody>
          <a:bodyPr/>
          <a:lstStyle/>
          <a:p>
            <a:endParaRPr lang="en-US"/>
          </a:p>
        </p:txBody>
      </p:sp>
      <p:sp>
        <p:nvSpPr>
          <p:cNvPr id="23" name="Rectangle 2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0410374"/>
      </p:ext>
    </p:extLst>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6" name="Group 15"/>
          <p:cNvGrpSpPr/>
          <p:nvPr/>
        </p:nvGrpSpPr>
        <p:grpSpPr>
          <a:xfrm>
            <a:off x="-1588" y="0"/>
            <a:ext cx="12193588" cy="6861555"/>
            <a:chOff x="-1588" y="0"/>
            <a:chExt cx="12193588" cy="6861555"/>
          </a:xfrm>
        </p:grpSpPr>
        <p:sp>
          <p:nvSpPr>
            <p:cNvPr id="11" name="Rectangle 10"/>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3525"/>
            <a:ext cx="8865623" cy="1819656"/>
          </a:xfrm>
          <a:prstGeom prst="rect">
            <a:avLst/>
          </a:prstGeo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29200"/>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01352A25-C41E-B143-90DC-0378B3B68098}" type="datetime1">
              <a:rPr lang="fr-FR" smtClean="0"/>
              <a:t>23/04/2021</a:t>
            </a:fld>
            <a:endParaRPr lang="en-US"/>
          </a:p>
        </p:txBody>
      </p:sp>
      <p:sp>
        <p:nvSpPr>
          <p:cNvPr id="5" name="Footer Placeholder 4"/>
          <p:cNvSpPr>
            <a:spLocks noGrp="1"/>
          </p:cNvSpPr>
          <p:nvPr>
            <p:ph type="ftr" sz="quarter" idx="11"/>
          </p:nvPr>
        </p:nvSpPr>
        <p:spPr/>
        <p:txBody>
          <a:body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4853036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3129168"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4" y="3179764"/>
            <a:ext cx="3129168"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0"/>
            <a:ext cx="3145380"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79764"/>
            <a:ext cx="3145380"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6700" y="2595032"/>
            <a:ext cx="3161029" cy="58473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6700" y="3179764"/>
            <a:ext cx="3161029" cy="2847290"/>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384991" y="2603500"/>
            <a:ext cx="32564"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5824" y="2603500"/>
            <a:ext cx="0" cy="3423554"/>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00F3746A-DAAC-A545-A3CF-7EF632A8F3BE}" type="datetime1">
              <a:rPr lang="fr-FR" smtClean="0"/>
              <a:t>23/04/2021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75707075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nchor="ctr" anchorCtr="0"/>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4532845"/>
            <a:ext cx="3050438" cy="576260"/>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1334552" y="2610916"/>
            <a:ext cx="2691242" cy="1584094"/>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2" name="Text Placeholder 3"/>
          <p:cNvSpPr>
            <a:spLocks noGrp="1"/>
          </p:cNvSpPr>
          <p:nvPr>
            <p:ph type="body" sz="half" idx="18"/>
          </p:nvPr>
        </p:nvSpPr>
        <p:spPr>
          <a:xfrm>
            <a:off x="1154954" y="5109107"/>
            <a:ext cx="3050438"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68865"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474846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3" name="Text Placeholder 3"/>
          <p:cNvSpPr>
            <a:spLocks noGrp="1"/>
          </p:cNvSpPr>
          <p:nvPr>
            <p:ph type="body" sz="half" idx="19"/>
          </p:nvPr>
        </p:nvSpPr>
        <p:spPr>
          <a:xfrm>
            <a:off x="4568865" y="5109108"/>
            <a:ext cx="3050438" cy="91257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3433" y="4532842"/>
            <a:ext cx="30504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24" name="Text Placeholder 3"/>
          <p:cNvSpPr>
            <a:spLocks noGrp="1"/>
          </p:cNvSpPr>
          <p:nvPr>
            <p:ph type="body" sz="half" idx="20"/>
          </p:nvPr>
        </p:nvSpPr>
        <p:spPr>
          <a:xfrm>
            <a:off x="7983433" y="5109107"/>
            <a:ext cx="3050438" cy="91794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384245" y="2603500"/>
            <a:ext cx="1"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7352" y="2603500"/>
            <a:ext cx="0" cy="3461811"/>
          </a:xfrm>
          <a:prstGeom prst="line">
            <a:avLst/>
          </a:prstGeom>
          <a:ln w="12700" cmpd="sng">
            <a:solidFill>
              <a:schemeClr val="tx1">
                <a:lumMod val="75000"/>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8F48984E-7F1D-1240-9346-B3975C1D8472}" type="datetime1">
              <a:rPr lang="fr-FR" smtClean="0"/>
              <a:t>23/04/2021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2792306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a:prstGeom prst="rect">
            <a:avLst/>
          </a:prstGeo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a:xfrm>
            <a:off x="1154954" y="2595033"/>
            <a:ext cx="8825659" cy="3424768"/>
          </a:xfrm>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D6C7D4EF-59FF-9C49-BE35-D3907581826F}" type="datetime1">
              <a:rPr lang="fr-FR" smtClean="0"/>
              <a:t>23/04/2021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25627108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8" name="Group 7"/>
          <p:cNvGrpSpPr/>
          <p:nvPr/>
        </p:nvGrpSpPr>
        <p:grpSpPr>
          <a:xfrm>
            <a:off x="-1588" y="0"/>
            <a:ext cx="12193588" cy="6861555"/>
            <a:chOff x="-1588" y="0"/>
            <a:chExt cx="12193588" cy="6861555"/>
          </a:xfrm>
        </p:grpSpPr>
        <p:sp>
          <p:nvSpPr>
            <p:cNvPr id="15" name="Rectangle 14"/>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Rectangle 12"/>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6"/>
            <a:ext cx="1441567" cy="4748591"/>
          </a:xfrm>
          <a:prstGeom prst="rect">
            <a:avLst/>
          </a:prstGeo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5"/>
            <a:ext cx="6256025" cy="474859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8944262-15F9-CC41-9C30-1FF9CCD4CF72}" type="datetime1">
              <a:rPr lang="fr-FR" smtClean="0"/>
              <a:t>23/04/2021</a:t>
            </a:fld>
            <a:endParaRPr lang="en-US"/>
          </a:p>
        </p:txBody>
      </p:sp>
      <p:sp>
        <p:nvSpPr>
          <p:cNvPr id="5" name="Footer Placeholder 4"/>
          <p:cNvSpPr>
            <a:spLocks noGrp="1"/>
          </p:cNvSpPr>
          <p:nvPr>
            <p:ph type="ftr" sz="quarter" idx="11"/>
          </p:nvPr>
        </p:nvSpPr>
        <p:spPr/>
        <p:txBody>
          <a:bodyPr/>
          <a:lstStyle/>
          <a:p>
            <a:endParaRPr lang="en-US"/>
          </a:p>
        </p:txBody>
      </p:sp>
      <p:sp>
        <p:nvSpPr>
          <p:cNvPr id="20" name="Rectangle 1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578001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9"/>
            <a:ext cx="8825659" cy="706964"/>
          </a:xfrm>
          <a:prstGeom prst="rect">
            <a:avLst/>
          </a:prstGeom>
        </p:spPr>
        <p:txBody>
          <a:bodyPr anchor="ctr"/>
          <a:lstStyle/>
          <a:p>
            <a:r>
              <a:rPr lang="en-GB"/>
              <a:t>Click to edit Master title style</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7E93A726-C4BF-4C4A-B365-0C7D11321AF9}" type="datetime1">
              <a:rPr lang="fr-FR" smtClean="0"/>
              <a:t>23/04/2021</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8194560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7" name="Group 16"/>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Rectangle 8"/>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9192"/>
            <a:ext cx="4343400" cy="2286000"/>
          </a:xfrm>
          <a:prstGeom prst="rect">
            <a:avLst/>
          </a:prstGeom>
        </p:spPr>
        <p:txBody>
          <a:bodyPr anchor="ctr" anchorCtr="0"/>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4576" y="2679192"/>
            <a:ext cx="3758184" cy="2286000"/>
          </a:xfrm>
        </p:spPr>
        <p:txBody>
          <a:bodyPr anchor="ctr" anchorCtr="0"/>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B766FBA7-2199-F245-930E-5ACCD31DCAE1}" type="datetime1">
              <a:rPr lang="fr-FR" smtClean="0"/>
              <a:t>23/04/2021</a:t>
            </a:fld>
            <a:endParaRPr lang="en-US"/>
          </a:p>
        </p:txBody>
      </p:sp>
      <p:sp>
        <p:nvSpPr>
          <p:cNvPr id="5" name="Footer Placeholder 4"/>
          <p:cNvSpPr>
            <a:spLocks noGrp="1"/>
          </p:cNvSpPr>
          <p:nvPr>
            <p:ph type="ftr" sz="quarter" idx="11"/>
          </p:nvPr>
        </p:nvSpPr>
        <p:spPr/>
        <p:txBody>
          <a:bodyPr/>
          <a:lstStyle>
            <a:lvl1pPr>
              <a:defRPr sz="1000" b="1"/>
            </a:lvl1pPr>
          </a:lstStyle>
          <a:p>
            <a:endParaRPr lang="en-US"/>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5069706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154953" y="969264"/>
            <a:ext cx="8825659" cy="704088"/>
          </a:xfrm>
          <a:prstGeom prst="rect">
            <a:avLst/>
          </a:prstGeom>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8032"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76" y="2603500"/>
            <a:ext cx="4828032"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48ED6C7B-51EF-294C-85A8-49C7917A0981}" type="datetime1">
              <a:rPr lang="fr-FR" smtClean="0"/>
              <a:t>23/04/2021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2345441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54954" y="969264"/>
            <a:ext cx="8825659" cy="704088"/>
          </a:xfrm>
          <a:prstGeom prst="rect">
            <a:avLst/>
          </a:prstGeom>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98448"/>
            <a:ext cx="4828032" cy="2843784"/>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76" y="2606040"/>
            <a:ext cx="4828032"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1" y="3187921"/>
            <a:ext cx="4825160" cy="285431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47FA0E87-45DD-7449-95C3-98C3CA60B273}" type="datetime1">
              <a:rPr lang="fr-FR" smtClean="0"/>
              <a:t>23/04/2021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52036674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152144" y="969264"/>
            <a:ext cx="8825659" cy="704088"/>
          </a:xfrm>
          <a:prstGeom prst="rect">
            <a:avLst/>
          </a:prstGeom>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F04B5738-E781-CC4C-A195-5E5264C3F48B}" type="datetime1">
              <a:rPr lang="fr-FR" smtClean="0"/>
              <a:t>23/04/2021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1248372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1D38F22-BF81-2F47-8DFB-CC72C6C4FD7D}" type="datetime1">
              <a:rPr lang="fr-FR" smtClean="0"/>
              <a:t>23/04/2021</a:t>
            </a:fld>
            <a:endParaRPr lang="en-US"/>
          </a:p>
        </p:txBody>
      </p:sp>
      <p:sp>
        <p:nvSpPr>
          <p:cNvPr id="3" name="Footer Placeholder 2"/>
          <p:cNvSpPr>
            <a:spLocks noGrp="1"/>
          </p:cNvSpPr>
          <p:nvPr>
            <p:ph type="ftr" sz="quarter" idx="11"/>
          </p:nvPr>
        </p:nvSpPr>
        <p:spPr/>
        <p:txBody>
          <a:bodyPr/>
          <a:lstStyle/>
          <a:p>
            <a:endParaRPr lang="en-US"/>
          </a:p>
        </p:txBody>
      </p:sp>
      <p:sp>
        <p:nvSpPr>
          <p:cNvPr id="6" name="Rectangle 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3036319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3" y="1298448"/>
            <a:ext cx="2793159" cy="1597152"/>
          </a:xfrm>
          <a:prstGeom prst="rect">
            <a:avLst/>
          </a:prstGeo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79008" y="1447800"/>
            <a:ext cx="5195997"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3" y="3129280"/>
            <a:ext cx="2793159" cy="2895599"/>
          </a:xfrm>
        </p:spPr>
        <p:txBody>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86CF92D-6E62-844C-B18F-58B91737B1B7}" type="datetime1">
              <a:rPr lang="fr-FR" smtClean="0"/>
              <a:t>23/04/2021</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248539341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18" name="Group 17"/>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59" cy="1735668"/>
          </a:xfrm>
          <a:prstGeom prst="rect">
            <a:avLst/>
          </a:prstGeo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tx2">
                    <a:lumMod val="40000"/>
                    <a:lumOff val="6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C3197A8-BF98-5E41-82EA-8B1D9FBF389B}" type="datetime1">
              <a:rPr lang="fr-FR" smtClean="0"/>
              <a:t>23/04/2021</a:t>
            </a:fld>
            <a:endParaRPr lang="en-US"/>
          </a:p>
        </p:txBody>
      </p:sp>
      <p:sp>
        <p:nvSpPr>
          <p:cNvPr id="6" name="Footer Placeholder 5"/>
          <p:cNvSpPr>
            <a:spLocks noGrp="1"/>
          </p:cNvSpPr>
          <p:nvPr>
            <p:ph type="ftr" sz="quarter" idx="11"/>
          </p:nvPr>
        </p:nvSpPr>
        <p:spPr/>
        <p:txBody>
          <a:bodyPr/>
          <a:lstStyle/>
          <a:p>
            <a:endParaRPr lang="en-US"/>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74961715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2" name="Group 1"/>
          <p:cNvGrpSpPr/>
          <p:nvPr/>
        </p:nvGrpSpPr>
        <p:grpSpPr>
          <a:xfrm>
            <a:off x="-1588" y="0"/>
            <a:ext cx="12193588" cy="6861555"/>
            <a:chOff x="-1588" y="0"/>
            <a:chExt cx="12193588" cy="6861555"/>
          </a:xfrm>
        </p:grpSpPr>
        <p:sp>
          <p:nvSpPr>
            <p:cNvPr id="12" name="Rectangle 11"/>
            <p:cNvSpPr/>
            <p:nvPr/>
          </p:nvSpPr>
          <p:spPr>
            <a:xfrm>
              <a:off x="0" y="0"/>
              <a:ext cx="12192000" cy="6858000"/>
            </a:xfrm>
            <a:prstGeom prst="rect">
              <a:avLst/>
            </a:prstGeom>
            <a:blipFill>
              <a:blip r:embed="rId19">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 name="Oval 20"/>
            <p:cNvSpPr/>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7"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0"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2760" y="6391656"/>
            <a:ext cx="990599" cy="304799"/>
          </a:xfrm>
          <a:prstGeom prst="rect">
            <a:avLst/>
          </a:prstGeom>
        </p:spPr>
        <p:txBody>
          <a:bodyPr vert="horz" lIns="91440" tIns="45720" rIns="91440" bIns="45720" rtlCol="0" anchor="ctr" anchorCtr="0"/>
          <a:lstStyle>
            <a:lvl1pPr algn="r">
              <a:defRPr sz="1000" b="1" i="0">
                <a:solidFill>
                  <a:schemeClr val="accent1"/>
                </a:solidFill>
              </a:defRPr>
            </a:lvl1pPr>
          </a:lstStyle>
          <a:p>
            <a:fld id="{5AD6172F-F61E-0347-A4D2-90F1C8047632}" type="datetime1">
              <a:rPr lang="fr-FR" smtClean="0"/>
              <a:t>23/04/2021</a:t>
            </a:fld>
            <a:endParaRPr lang="en-US"/>
          </a:p>
        </p:txBody>
      </p:sp>
      <p:sp>
        <p:nvSpPr>
          <p:cNvPr id="5" name="Footer Placeholder 4"/>
          <p:cNvSpPr>
            <a:spLocks noGrp="1"/>
          </p:cNvSpPr>
          <p:nvPr>
            <p:ph type="ftr" sz="quarter" idx="3"/>
          </p:nvPr>
        </p:nvSpPr>
        <p:spPr>
          <a:xfrm>
            <a:off x="557784" y="6391656"/>
            <a:ext cx="3867912" cy="310896"/>
          </a:xfrm>
          <a:prstGeom prst="rect">
            <a:avLst/>
          </a:prstGeom>
        </p:spPr>
        <p:txBody>
          <a:bodyPr vert="horz" lIns="91440" tIns="45720" rIns="91440" bIns="45720" rtlCol="0" anchor="ctr" anchorCtr="0"/>
          <a:lstStyle>
            <a:lvl1pPr algn="l">
              <a:defRPr sz="1000" b="1" i="0">
                <a:solidFill>
                  <a:schemeClr val="accent1"/>
                </a:solidFill>
              </a:defRPr>
            </a:lvl1pPr>
          </a:lstStyle>
          <a:p>
            <a:endParaRPr lang="en-US"/>
          </a:p>
        </p:txBody>
      </p:sp>
      <p:sp>
        <p:nvSpPr>
          <p:cNvPr id="29" name="Rectangle 2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02111984F565}" type="slidenum">
              <a:rPr lang="en-US" smtClean="0"/>
              <a:t>‹#›</a:t>
            </a:fld>
            <a:endParaRPr lang="en-US"/>
          </a:p>
        </p:txBody>
      </p:sp>
    </p:spTree>
    <p:extLst>
      <p:ext uri="{BB962C8B-B14F-4D97-AF65-F5344CB8AC3E}">
        <p14:creationId xmlns:p14="http://schemas.microsoft.com/office/powerpoint/2010/main" val="285239121"/>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 id="2147483864" r:id="rId13"/>
    <p:sldLayoutId id="2147483865" r:id="rId14"/>
    <p:sldLayoutId id="2147483866" r:id="rId15"/>
    <p:sldLayoutId id="2147483867" r:id="rId16"/>
    <p:sldLayoutId id="2147483868" r:id="rId17"/>
  </p:sldLayoutIdLst>
  <p:hf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10" name="Rectangle 9">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11"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15243A5C-14BD-3D47-B2FF-F580487249A3}"/>
              </a:ext>
            </a:extLst>
          </p:cNvPr>
          <p:cNvSpPr>
            <a:spLocks noGrp="1"/>
          </p:cNvSpPr>
          <p:nvPr>
            <p:ph type="ctrTitle"/>
          </p:nvPr>
        </p:nvSpPr>
        <p:spPr>
          <a:xfrm>
            <a:off x="4678420" y="1370143"/>
            <a:ext cx="6391270" cy="4157446"/>
          </a:xfrm>
        </p:spPr>
        <p:txBody>
          <a:bodyPr anchor="ctr">
            <a:normAutofit/>
          </a:bodyPr>
          <a:lstStyle/>
          <a:p>
            <a:pPr>
              <a:lnSpc>
                <a:spcPct val="90000"/>
              </a:lnSpc>
            </a:pPr>
            <a:r>
              <a:rPr lang="fr-FR" sz="4400" b="1" dirty="0">
                <a:solidFill>
                  <a:schemeClr val="tx1"/>
                </a:solidFill>
                <a:latin typeface="Georgia" panose="02040502050405020303" pitchFamily="18" charset="0"/>
                <a:cs typeface="Times New Roman" panose="02020603050405020304" pitchFamily="18" charset="0"/>
              </a:rPr>
              <a:t>Projet 5 : </a:t>
            </a:r>
            <a:br>
              <a:rPr lang="fr-FR" sz="4400" b="1" dirty="0">
                <a:solidFill>
                  <a:schemeClr val="tx1"/>
                </a:solidFill>
                <a:latin typeface="Georgia" panose="02040502050405020303" pitchFamily="18" charset="0"/>
                <a:cs typeface="Times New Roman" panose="02020603050405020304" pitchFamily="18" charset="0"/>
              </a:rPr>
            </a:br>
            <a:br>
              <a:rPr lang="fr-FR" sz="4400" b="1" dirty="0">
                <a:solidFill>
                  <a:schemeClr val="tx1"/>
                </a:solidFill>
                <a:latin typeface="Georgia" panose="02040502050405020303" pitchFamily="18" charset="0"/>
                <a:cs typeface="Times New Roman" panose="02020603050405020304" pitchFamily="18" charset="0"/>
              </a:rPr>
            </a:br>
            <a:r>
              <a:rPr lang="fr-FR" sz="4400" b="1" dirty="0">
                <a:solidFill>
                  <a:schemeClr val="tx1"/>
                </a:solidFill>
                <a:latin typeface="Georgia" panose="02040502050405020303" pitchFamily="18" charset="0"/>
                <a:cs typeface="Times New Roman" panose="02020603050405020304" pitchFamily="18" charset="0"/>
              </a:rPr>
              <a:t>Segmentez des clients d'un site </a:t>
            </a:r>
            <a:br>
              <a:rPr lang="fr-FR" sz="4400" b="1" dirty="0">
                <a:solidFill>
                  <a:schemeClr val="tx1"/>
                </a:solidFill>
                <a:latin typeface="Georgia" panose="02040502050405020303" pitchFamily="18" charset="0"/>
                <a:cs typeface="Times New Roman" panose="02020603050405020304" pitchFamily="18" charset="0"/>
              </a:rPr>
            </a:br>
            <a:r>
              <a:rPr lang="fr-FR" sz="4400" b="1" dirty="0">
                <a:solidFill>
                  <a:schemeClr val="tx1"/>
                </a:solidFill>
                <a:latin typeface="Georgia" panose="02040502050405020303" pitchFamily="18" charset="0"/>
                <a:cs typeface="Times New Roman" panose="02020603050405020304" pitchFamily="18" charset="0"/>
              </a:rPr>
              <a:t>e-commerce</a:t>
            </a:r>
            <a:endParaRPr lang="fr-FR" sz="4400" dirty="0">
              <a:solidFill>
                <a:schemeClr val="tx1"/>
              </a:solidFill>
            </a:endParaRPr>
          </a:p>
        </p:txBody>
      </p:sp>
      <p:sp>
        <p:nvSpPr>
          <p:cNvPr id="3" name="Subtitle 2">
            <a:extLst>
              <a:ext uri="{FF2B5EF4-FFF2-40B4-BE49-F238E27FC236}">
                <a16:creationId xmlns:a16="http://schemas.microsoft.com/office/drawing/2014/main" id="{23A48F70-57D4-1F41-8245-DC94407FDE37}"/>
              </a:ext>
            </a:extLst>
          </p:cNvPr>
          <p:cNvSpPr>
            <a:spLocks noGrp="1"/>
          </p:cNvSpPr>
          <p:nvPr>
            <p:ph type="subTitle" idx="1"/>
          </p:nvPr>
        </p:nvSpPr>
        <p:spPr>
          <a:xfrm>
            <a:off x="1121861" y="1370143"/>
            <a:ext cx="2913091" cy="4157446"/>
          </a:xfrm>
        </p:spPr>
        <p:txBody>
          <a:bodyPr anchor="ctr">
            <a:normAutofit/>
          </a:bodyPr>
          <a:lstStyle/>
          <a:p>
            <a:pPr algn="r"/>
            <a:r>
              <a:rPr lang="fr-FR" sz="2000" dirty="0">
                <a:latin typeface="Georgia" panose="02040502050405020303" pitchFamily="18" charset="0"/>
                <a:cs typeface="Times New Roman" panose="02020603050405020304" pitchFamily="18" charset="0"/>
              </a:rPr>
              <a:t>Laura daines</a:t>
            </a:r>
          </a:p>
          <a:p>
            <a:pPr algn="r"/>
            <a:endParaRPr lang="fr-FR" sz="2000" dirty="0">
              <a:latin typeface="Georgia" panose="02040502050405020303" pitchFamily="18" charset="0"/>
              <a:cs typeface="Times New Roman" panose="02020603050405020304" pitchFamily="18" charset="0"/>
            </a:endParaRPr>
          </a:p>
          <a:p>
            <a:pPr algn="r"/>
            <a:r>
              <a:rPr lang="fr-FR" sz="2000" dirty="0">
                <a:latin typeface="Georgia" panose="02040502050405020303" pitchFamily="18" charset="0"/>
                <a:cs typeface="Times New Roman" panose="02020603050405020304" pitchFamily="18" charset="0"/>
              </a:rPr>
              <a:t>Mentor:</a:t>
            </a:r>
          </a:p>
          <a:p>
            <a:pPr algn="r"/>
            <a:r>
              <a:rPr lang="fr-FR" sz="2000" dirty="0">
                <a:latin typeface="Georgia" panose="02040502050405020303" pitchFamily="18" charset="0"/>
                <a:cs typeface="Times New Roman" panose="02020603050405020304" pitchFamily="18" charset="0"/>
              </a:rPr>
              <a:t>Benjamin tardy</a:t>
            </a:r>
          </a:p>
        </p:txBody>
      </p:sp>
      <p:cxnSp>
        <p:nvCxnSpPr>
          <p:cNvPr id="13" name="Straight Connector 12">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 name="Slide Number Placeholder 3">
            <a:extLst>
              <a:ext uri="{FF2B5EF4-FFF2-40B4-BE49-F238E27FC236}">
                <a16:creationId xmlns:a16="http://schemas.microsoft.com/office/drawing/2014/main" id="{6DCD53BA-1584-D146-930D-AE63CA3F5B6D}"/>
              </a:ext>
            </a:extLst>
          </p:cNvPr>
          <p:cNvSpPr>
            <a:spLocks noGrp="1"/>
          </p:cNvSpPr>
          <p:nvPr>
            <p:ph type="sldNum" sz="quarter" idx="12"/>
          </p:nvPr>
        </p:nvSpPr>
        <p:spPr>
          <a:xfrm>
            <a:off x="10833750" y="6400802"/>
            <a:ext cx="838199" cy="301752"/>
          </a:xfrm>
        </p:spPr>
        <p:txBody>
          <a:bodyPr anchor="t">
            <a:normAutofit/>
          </a:bodyPr>
          <a:lstStyle/>
          <a:p>
            <a:pPr algn="r">
              <a:spcAft>
                <a:spcPts val="600"/>
              </a:spcAft>
            </a:pPr>
            <a:fld id="{D57F1E4F-1CFF-5643-939E-02111984F565}" type="slidenum">
              <a:rPr lang="en-US" sz="1000">
                <a:solidFill>
                  <a:srgbClr val="B31166"/>
                </a:solidFill>
              </a:rPr>
              <a:pPr algn="r">
                <a:spcAft>
                  <a:spcPts val="600"/>
                </a:spcAft>
              </a:pPr>
              <a:t>0</a:t>
            </a:fld>
            <a:endParaRPr lang="en-US" sz="1000" dirty="0">
              <a:solidFill>
                <a:srgbClr val="B31166"/>
              </a:solidFill>
            </a:endParaRPr>
          </a:p>
        </p:txBody>
      </p:sp>
    </p:spTree>
    <p:extLst>
      <p:ext uri="{BB962C8B-B14F-4D97-AF65-F5344CB8AC3E}">
        <p14:creationId xmlns:p14="http://schemas.microsoft.com/office/powerpoint/2010/main" val="320797183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8245D4-0D99-DB4B-A763-E5F8969F659A}"/>
              </a:ext>
            </a:extLst>
          </p:cNvPr>
          <p:cNvSpPr>
            <a:spLocks noGrp="1"/>
          </p:cNvSpPr>
          <p:nvPr>
            <p:ph type="title"/>
          </p:nvPr>
        </p:nvSpPr>
        <p:spPr>
          <a:xfrm>
            <a:off x="1131804" y="2628900"/>
            <a:ext cx="2793159" cy="1600200"/>
          </a:xfrm>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Présentation du cleaning effectué, du feature engineering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et de l'exploration</a:t>
            </a:r>
          </a:p>
        </p:txBody>
      </p:sp>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a:bodyPr>
          <a:lstStyle/>
          <a:p>
            <a:r>
              <a:rPr lang="fr-FR" dirty="0">
                <a:latin typeface="Georgia" panose="02040502050405020303" pitchFamily="18" charset="0"/>
              </a:rPr>
              <a:t>Seuls les individus dont la commande à été livrée avec succès, sont gardés.</a:t>
            </a:r>
          </a:p>
          <a:p>
            <a:endParaRPr lang="fr-FR" dirty="0">
              <a:latin typeface="Georgia" panose="02040502050405020303" pitchFamily="18" charset="0"/>
            </a:endParaRPr>
          </a:p>
          <a:p>
            <a:r>
              <a:rPr lang="fr-FR" dirty="0">
                <a:latin typeface="Georgia" panose="02040502050405020303" pitchFamily="18" charset="0"/>
              </a:rPr>
              <a:t>Les dates sont transformées en </a:t>
            </a:r>
            <a:r>
              <a:rPr lang="fr-FR" dirty="0" err="1">
                <a:latin typeface="Georgia" panose="02040502050405020303" pitchFamily="18" charset="0"/>
              </a:rPr>
              <a:t>datetime</a:t>
            </a:r>
            <a:r>
              <a:rPr lang="fr-FR" dirty="0">
                <a:latin typeface="Georgia" panose="02040502050405020303" pitchFamily="18" charset="0"/>
              </a:rPr>
              <a:t>. Exemples des dates transformées : la date d’achat, la date de livraison, la date de livraison estimée, et la date de création d’une évaluation ou d’un commentaire.</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9</a:t>
            </a:fld>
            <a:endParaRPr lang="en-US"/>
          </a:p>
        </p:txBody>
      </p:sp>
    </p:spTree>
    <p:extLst>
      <p:ext uri="{BB962C8B-B14F-4D97-AF65-F5344CB8AC3E}">
        <p14:creationId xmlns:p14="http://schemas.microsoft.com/office/powerpoint/2010/main" val="2028358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8245D4-0D99-DB4B-A763-E5F8969F659A}"/>
              </a:ext>
            </a:extLst>
          </p:cNvPr>
          <p:cNvSpPr>
            <a:spLocks noGrp="1"/>
          </p:cNvSpPr>
          <p:nvPr>
            <p:ph type="title"/>
          </p:nvPr>
        </p:nvSpPr>
        <p:spPr>
          <a:xfrm>
            <a:off x="1119612" y="2823972"/>
            <a:ext cx="2989092" cy="1600200"/>
          </a:xfrm>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Cleaning effectué, feature engineering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et exploration:</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Création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de variables</a:t>
            </a:r>
          </a:p>
        </p:txBody>
      </p:sp>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a:bodyPr>
          <a:lstStyle/>
          <a:p>
            <a:r>
              <a:rPr lang="fr-FR" dirty="0">
                <a:latin typeface="Georgia" panose="02040502050405020303" pitchFamily="18" charset="0"/>
              </a:rPr>
              <a:t>Il y trop d’états / départements (27 apparaissent dans le jeu de données) au Brésil pour que la variable '</a:t>
            </a:r>
            <a:r>
              <a:rPr lang="fr-FR" dirty="0" err="1">
                <a:latin typeface="Georgia" panose="02040502050405020303" pitchFamily="18" charset="0"/>
              </a:rPr>
              <a:t>customer</a:t>
            </a:r>
            <a:r>
              <a:rPr lang="fr-FR" dirty="0">
                <a:latin typeface="Georgia" panose="02040502050405020303" pitchFamily="18" charset="0"/>
              </a:rPr>
              <a:t> state’ soit utilisable</a:t>
            </a:r>
          </a:p>
          <a:p>
            <a:r>
              <a:rPr lang="fr-FR" dirty="0">
                <a:latin typeface="Georgia" panose="02040502050405020303" pitchFamily="18" charset="0"/>
              </a:rPr>
              <a:t>Création de deux nouvelles variables catégorielles: région du client, et région du vendeur. </a:t>
            </a:r>
          </a:p>
          <a:p>
            <a:r>
              <a:rPr lang="fr-FR" dirty="0">
                <a:latin typeface="Georgia" panose="02040502050405020303" pitchFamily="18" charset="0"/>
              </a:rPr>
              <a:t>Il a cinq grandes régions au Brésil mais on regroupe celles du nord, car peu de clients et de vendeurs se situent dans ces régions. </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10</a:t>
            </a:fld>
            <a:endParaRPr lang="en-US"/>
          </a:p>
        </p:txBody>
      </p:sp>
    </p:spTree>
    <p:extLst>
      <p:ext uri="{BB962C8B-B14F-4D97-AF65-F5344CB8AC3E}">
        <p14:creationId xmlns:p14="http://schemas.microsoft.com/office/powerpoint/2010/main" val="6875507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a:bodyPr>
          <a:lstStyle/>
          <a:p>
            <a:pPr marL="0" indent="0">
              <a:buNone/>
            </a:pPr>
            <a:r>
              <a:rPr lang="fr-FR" dirty="0">
                <a:latin typeface="Georgia" panose="02040502050405020303" pitchFamily="18" charset="0"/>
              </a:rPr>
              <a:t>Utilisation de « </a:t>
            </a:r>
            <a:r>
              <a:rPr lang="fr-FR" dirty="0" err="1">
                <a:latin typeface="Georgia" panose="02040502050405020303" pitchFamily="18" charset="0"/>
              </a:rPr>
              <a:t>groupby</a:t>
            </a:r>
            <a:r>
              <a:rPr lang="fr-FR" dirty="0">
                <a:latin typeface="Georgia" panose="02040502050405020303" pitchFamily="18" charset="0"/>
              </a:rPr>
              <a:t> » avec « mode », « </a:t>
            </a:r>
            <a:r>
              <a:rPr lang="fr-FR" dirty="0" err="1">
                <a:latin typeface="Georgia" panose="02040502050405020303" pitchFamily="18" charset="0"/>
              </a:rPr>
              <a:t>mean</a:t>
            </a:r>
            <a:r>
              <a:rPr lang="fr-FR" dirty="0">
                <a:latin typeface="Georgia" panose="02040502050405020303" pitchFamily="18" charset="0"/>
              </a:rPr>
              <a:t> » et « </a:t>
            </a:r>
            <a:r>
              <a:rPr lang="fr-FR" dirty="0" err="1">
                <a:latin typeface="Georgia" panose="02040502050405020303" pitchFamily="18" charset="0"/>
              </a:rPr>
              <a:t>sum</a:t>
            </a:r>
            <a:r>
              <a:rPr lang="fr-FR" dirty="0">
                <a:latin typeface="Georgia" panose="02040502050405020303" pitchFamily="18" charset="0"/>
              </a:rPr>
              <a:t> » pour la création de nouvelles variables:</a:t>
            </a:r>
          </a:p>
          <a:p>
            <a:pPr marL="0" indent="0">
              <a:buNone/>
            </a:pPr>
            <a:endParaRPr lang="fr-FR" dirty="0">
              <a:latin typeface="Georgia" panose="02040502050405020303" pitchFamily="18" charset="0"/>
            </a:endParaRPr>
          </a:p>
          <a:p>
            <a:r>
              <a:rPr lang="fr-FR" dirty="0">
                <a:latin typeface="Georgia" panose="02040502050405020303" pitchFamily="18" charset="0"/>
              </a:rPr>
              <a:t>« Vendeur le plus fréquent pour chaque client ». </a:t>
            </a:r>
          </a:p>
          <a:p>
            <a:endParaRPr lang="fr-FR" dirty="0">
              <a:latin typeface="Georgia" panose="02040502050405020303" pitchFamily="18" charset="0"/>
            </a:endParaRPr>
          </a:p>
          <a:p>
            <a:r>
              <a:rPr lang="fr-FR" dirty="0">
                <a:latin typeface="Georgia" panose="02040502050405020303" pitchFamily="18" charset="0"/>
              </a:rPr>
              <a:t>« Catégorie de produits la plus fréquente pour chaque commande » car chaque commande peut avoir plusieurs articles. </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11</a:t>
            </a:fld>
            <a:endParaRPr lang="en-US"/>
          </a:p>
        </p:txBody>
      </p:sp>
      <p:sp>
        <p:nvSpPr>
          <p:cNvPr id="7" name="Title 1">
            <a:extLst>
              <a:ext uri="{FF2B5EF4-FFF2-40B4-BE49-F238E27FC236}">
                <a16:creationId xmlns:a16="http://schemas.microsoft.com/office/drawing/2014/main" id="{86E0C980-1A99-DD45-8D77-0BEEDCE97334}"/>
              </a:ext>
            </a:extLst>
          </p:cNvPr>
          <p:cNvSpPr txBox="1">
            <a:spLocks/>
          </p:cNvSpPr>
          <p:nvPr/>
        </p:nvSpPr>
        <p:spPr bwMode="gray">
          <a:xfrm>
            <a:off x="1119612" y="2823972"/>
            <a:ext cx="2989092" cy="1600200"/>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atin typeface="Georgia" panose="02040502050405020303" pitchFamily="18" charset="0"/>
                <a:ea typeface="Verdana" panose="020B0604030504040204" pitchFamily="34" charset="0"/>
                <a:cs typeface="Verdana" panose="020B0604030504040204" pitchFamily="34" charset="0"/>
              </a:rPr>
              <a:t>Cleaning effectué, feature engineering </a:t>
            </a:r>
            <a:br>
              <a:rPr lang="fr-FR">
                <a:latin typeface="Georgia" panose="02040502050405020303" pitchFamily="18" charset="0"/>
                <a:ea typeface="Verdana" panose="020B0604030504040204" pitchFamily="34" charset="0"/>
                <a:cs typeface="Verdana" panose="020B0604030504040204" pitchFamily="34" charset="0"/>
              </a:rPr>
            </a:br>
            <a:r>
              <a:rPr lang="fr-FR">
                <a:latin typeface="Georgia" panose="02040502050405020303" pitchFamily="18" charset="0"/>
                <a:ea typeface="Verdana" panose="020B0604030504040204" pitchFamily="34" charset="0"/>
                <a:cs typeface="Verdana" panose="020B0604030504040204" pitchFamily="34" charset="0"/>
              </a:rPr>
              <a:t>et exploration:</a:t>
            </a:r>
            <a:br>
              <a:rPr lang="fr-FR">
                <a:latin typeface="Georgia" panose="02040502050405020303" pitchFamily="18" charset="0"/>
                <a:ea typeface="Verdana" panose="020B0604030504040204" pitchFamily="34" charset="0"/>
                <a:cs typeface="Verdana" panose="020B0604030504040204" pitchFamily="34" charset="0"/>
              </a:rPr>
            </a:br>
            <a:r>
              <a:rPr lang="fr-FR">
                <a:latin typeface="Georgia" panose="02040502050405020303" pitchFamily="18" charset="0"/>
                <a:ea typeface="Verdana" panose="020B0604030504040204" pitchFamily="34" charset="0"/>
                <a:cs typeface="Verdana" panose="020B0604030504040204" pitchFamily="34" charset="0"/>
              </a:rPr>
              <a:t>Création </a:t>
            </a:r>
            <a:br>
              <a:rPr lang="fr-FR">
                <a:latin typeface="Georgia" panose="02040502050405020303" pitchFamily="18" charset="0"/>
                <a:ea typeface="Verdana" panose="020B0604030504040204" pitchFamily="34" charset="0"/>
                <a:cs typeface="Verdana" panose="020B0604030504040204" pitchFamily="34" charset="0"/>
              </a:rPr>
            </a:br>
            <a:r>
              <a:rPr lang="fr-FR">
                <a:latin typeface="Georgia" panose="02040502050405020303" pitchFamily="18" charset="0"/>
                <a:ea typeface="Verdana" panose="020B0604030504040204" pitchFamily="34" charset="0"/>
                <a:cs typeface="Verdana" panose="020B0604030504040204" pitchFamily="34" charset="0"/>
              </a:rPr>
              <a:t>de variables</a:t>
            </a:r>
            <a:endParaRPr lang="fr-FR" dirty="0">
              <a:latin typeface="Georgia" panose="02040502050405020303" pitchFamily="18"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341202299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lnSpcReduction="10000"/>
          </a:bodyPr>
          <a:lstStyle/>
          <a:p>
            <a:r>
              <a:rPr lang="fr-FR" dirty="0">
                <a:latin typeface="Georgia" panose="02040502050405020303" pitchFamily="18" charset="0"/>
              </a:rPr>
              <a:t>« Nombre de paiements séquentiels par commande » </a:t>
            </a:r>
          </a:p>
          <a:p>
            <a:endParaRPr lang="fr-FR" dirty="0">
              <a:latin typeface="Georgia" panose="02040502050405020303" pitchFamily="18" charset="0"/>
            </a:endParaRPr>
          </a:p>
          <a:p>
            <a:r>
              <a:rPr lang="fr-FR" dirty="0">
                <a:latin typeface="Georgia" panose="02040502050405020303" pitchFamily="18" charset="0"/>
              </a:rPr>
              <a:t>« Moyen de paiement le plus fréquemment utilisé par commande »</a:t>
            </a:r>
          </a:p>
          <a:p>
            <a:endParaRPr lang="fr-FR" dirty="0">
              <a:latin typeface="Georgia" panose="02040502050405020303" pitchFamily="18" charset="0"/>
            </a:endParaRPr>
          </a:p>
          <a:p>
            <a:r>
              <a:rPr lang="fr-FR" dirty="0">
                <a:latin typeface="Georgia" panose="02040502050405020303" pitchFamily="18" charset="0"/>
              </a:rPr>
              <a:t>« Montant par commande », qui servira ensuite à obtenir en moyenne le montant des commandes de chaque client</a:t>
            </a:r>
          </a:p>
          <a:p>
            <a:pPr marL="0" indent="0">
              <a:buNone/>
            </a:pPr>
            <a:endParaRPr lang="fr-FR" dirty="0">
              <a:latin typeface="Georgia" panose="02040502050405020303" pitchFamily="18" charset="0"/>
            </a:endParaRPr>
          </a:p>
          <a:p>
            <a:r>
              <a:rPr lang="fr-FR" dirty="0">
                <a:latin typeface="Georgia" panose="02040502050405020303" pitchFamily="18" charset="0"/>
              </a:rPr>
              <a:t>« Nombre de produits par commande »</a:t>
            </a:r>
          </a:p>
          <a:p>
            <a:endParaRPr lang="fr-FR" dirty="0">
              <a:latin typeface="Georgia" panose="02040502050405020303" pitchFamily="18" charset="0"/>
            </a:endParaRPr>
          </a:p>
          <a:p>
            <a:r>
              <a:rPr lang="fr-FR" dirty="0">
                <a:latin typeface="Georgia" panose="02040502050405020303" pitchFamily="18" charset="0"/>
              </a:rPr>
              <a:t>« Nombre total de commandes par clients »</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12</a:t>
            </a:fld>
            <a:endParaRPr lang="en-US"/>
          </a:p>
        </p:txBody>
      </p:sp>
      <p:sp>
        <p:nvSpPr>
          <p:cNvPr id="7" name="Title 1">
            <a:extLst>
              <a:ext uri="{FF2B5EF4-FFF2-40B4-BE49-F238E27FC236}">
                <a16:creationId xmlns:a16="http://schemas.microsoft.com/office/drawing/2014/main" id="{0921B7AD-70CE-504C-9D80-8A324718A6CB}"/>
              </a:ext>
            </a:extLst>
          </p:cNvPr>
          <p:cNvSpPr txBox="1">
            <a:spLocks/>
          </p:cNvSpPr>
          <p:nvPr/>
        </p:nvSpPr>
        <p:spPr bwMode="gray">
          <a:xfrm>
            <a:off x="1119612" y="2823972"/>
            <a:ext cx="2989092" cy="1600200"/>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atin typeface="Georgia" panose="02040502050405020303" pitchFamily="18" charset="0"/>
                <a:ea typeface="Verdana" panose="020B0604030504040204" pitchFamily="34" charset="0"/>
                <a:cs typeface="Verdana" panose="020B0604030504040204" pitchFamily="34" charset="0"/>
              </a:rPr>
              <a:t>Cleaning effectué, feature engineering </a:t>
            </a:r>
            <a:br>
              <a:rPr lang="fr-FR">
                <a:latin typeface="Georgia" panose="02040502050405020303" pitchFamily="18" charset="0"/>
                <a:ea typeface="Verdana" panose="020B0604030504040204" pitchFamily="34" charset="0"/>
                <a:cs typeface="Verdana" panose="020B0604030504040204" pitchFamily="34" charset="0"/>
              </a:rPr>
            </a:br>
            <a:r>
              <a:rPr lang="fr-FR">
                <a:latin typeface="Georgia" panose="02040502050405020303" pitchFamily="18" charset="0"/>
                <a:ea typeface="Verdana" panose="020B0604030504040204" pitchFamily="34" charset="0"/>
                <a:cs typeface="Verdana" panose="020B0604030504040204" pitchFamily="34" charset="0"/>
              </a:rPr>
              <a:t>et exploration:</a:t>
            </a:r>
            <a:br>
              <a:rPr lang="fr-FR">
                <a:latin typeface="Georgia" panose="02040502050405020303" pitchFamily="18" charset="0"/>
                <a:ea typeface="Verdana" panose="020B0604030504040204" pitchFamily="34" charset="0"/>
                <a:cs typeface="Verdana" panose="020B0604030504040204" pitchFamily="34" charset="0"/>
              </a:rPr>
            </a:br>
            <a:r>
              <a:rPr lang="fr-FR">
                <a:latin typeface="Georgia" panose="02040502050405020303" pitchFamily="18" charset="0"/>
                <a:ea typeface="Verdana" panose="020B0604030504040204" pitchFamily="34" charset="0"/>
                <a:cs typeface="Verdana" panose="020B0604030504040204" pitchFamily="34" charset="0"/>
              </a:rPr>
              <a:t>Création </a:t>
            </a:r>
            <a:br>
              <a:rPr lang="fr-FR">
                <a:latin typeface="Georgia" panose="02040502050405020303" pitchFamily="18" charset="0"/>
                <a:ea typeface="Verdana" panose="020B0604030504040204" pitchFamily="34" charset="0"/>
                <a:cs typeface="Verdana" panose="020B0604030504040204" pitchFamily="34" charset="0"/>
              </a:rPr>
            </a:br>
            <a:r>
              <a:rPr lang="fr-FR">
                <a:latin typeface="Georgia" panose="02040502050405020303" pitchFamily="18" charset="0"/>
                <a:ea typeface="Verdana" panose="020B0604030504040204" pitchFamily="34" charset="0"/>
                <a:cs typeface="Verdana" panose="020B0604030504040204" pitchFamily="34" charset="0"/>
              </a:rPr>
              <a:t>de variables</a:t>
            </a:r>
            <a:endParaRPr lang="fr-FR" dirty="0">
              <a:latin typeface="Georgia" panose="02040502050405020303" pitchFamily="18"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2204899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a:bodyPr>
          <a:lstStyle/>
          <a:p>
            <a:r>
              <a:rPr lang="fr-FR" dirty="0">
                <a:latin typeface="Georgia" panose="02040502050405020303" pitchFamily="18" charset="0"/>
              </a:rPr>
              <a:t>« Temps de livraison  », en utilisant la date d’achat et la date de livraison. </a:t>
            </a:r>
          </a:p>
          <a:p>
            <a:endParaRPr lang="fr-FR" dirty="0">
              <a:latin typeface="Georgia" panose="02040502050405020303" pitchFamily="18" charset="0"/>
            </a:endParaRPr>
          </a:p>
          <a:p>
            <a:r>
              <a:rPr lang="fr-FR" dirty="0">
                <a:latin typeface="Georgia" panose="02040502050405020303" pitchFamily="18" charset="0"/>
              </a:rPr>
              <a:t>« Différence de temps entre la date de livraison estimée, et la date de livraison réelle ». </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13</a:t>
            </a:fld>
            <a:endParaRPr lang="en-US"/>
          </a:p>
        </p:txBody>
      </p:sp>
      <p:sp>
        <p:nvSpPr>
          <p:cNvPr id="7" name="Title 1">
            <a:extLst>
              <a:ext uri="{FF2B5EF4-FFF2-40B4-BE49-F238E27FC236}">
                <a16:creationId xmlns:a16="http://schemas.microsoft.com/office/drawing/2014/main" id="{0921B7AD-70CE-504C-9D80-8A324718A6CB}"/>
              </a:ext>
            </a:extLst>
          </p:cNvPr>
          <p:cNvSpPr txBox="1">
            <a:spLocks/>
          </p:cNvSpPr>
          <p:nvPr/>
        </p:nvSpPr>
        <p:spPr bwMode="gray">
          <a:xfrm>
            <a:off x="1119612" y="2823972"/>
            <a:ext cx="2989092" cy="1600200"/>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atin typeface="Georgia" panose="02040502050405020303" pitchFamily="18" charset="0"/>
                <a:ea typeface="Verdana" panose="020B0604030504040204" pitchFamily="34" charset="0"/>
                <a:cs typeface="Verdana" panose="020B0604030504040204" pitchFamily="34" charset="0"/>
              </a:rPr>
              <a:t>Cleaning effectué, feature engineering </a:t>
            </a:r>
            <a:br>
              <a:rPr lang="fr-FR">
                <a:latin typeface="Georgia" panose="02040502050405020303" pitchFamily="18" charset="0"/>
                <a:ea typeface="Verdana" panose="020B0604030504040204" pitchFamily="34" charset="0"/>
                <a:cs typeface="Verdana" panose="020B0604030504040204" pitchFamily="34" charset="0"/>
              </a:rPr>
            </a:br>
            <a:r>
              <a:rPr lang="fr-FR">
                <a:latin typeface="Georgia" panose="02040502050405020303" pitchFamily="18" charset="0"/>
                <a:ea typeface="Verdana" panose="020B0604030504040204" pitchFamily="34" charset="0"/>
                <a:cs typeface="Verdana" panose="020B0604030504040204" pitchFamily="34" charset="0"/>
              </a:rPr>
              <a:t>et exploration:</a:t>
            </a:r>
            <a:br>
              <a:rPr lang="fr-FR">
                <a:latin typeface="Georgia" panose="02040502050405020303" pitchFamily="18" charset="0"/>
                <a:ea typeface="Verdana" panose="020B0604030504040204" pitchFamily="34" charset="0"/>
                <a:cs typeface="Verdana" panose="020B0604030504040204" pitchFamily="34" charset="0"/>
              </a:rPr>
            </a:br>
            <a:r>
              <a:rPr lang="fr-FR">
                <a:latin typeface="Georgia" panose="02040502050405020303" pitchFamily="18" charset="0"/>
                <a:ea typeface="Verdana" panose="020B0604030504040204" pitchFamily="34" charset="0"/>
                <a:cs typeface="Verdana" panose="020B0604030504040204" pitchFamily="34" charset="0"/>
              </a:rPr>
              <a:t>Création </a:t>
            </a:r>
            <a:br>
              <a:rPr lang="fr-FR">
                <a:latin typeface="Georgia" panose="02040502050405020303" pitchFamily="18" charset="0"/>
                <a:ea typeface="Verdana" panose="020B0604030504040204" pitchFamily="34" charset="0"/>
                <a:cs typeface="Verdana" panose="020B0604030504040204" pitchFamily="34" charset="0"/>
              </a:rPr>
            </a:br>
            <a:r>
              <a:rPr lang="fr-FR">
                <a:latin typeface="Georgia" panose="02040502050405020303" pitchFamily="18" charset="0"/>
                <a:ea typeface="Verdana" panose="020B0604030504040204" pitchFamily="34" charset="0"/>
                <a:cs typeface="Verdana" panose="020B0604030504040204" pitchFamily="34" charset="0"/>
              </a:rPr>
              <a:t>de variables</a:t>
            </a:r>
            <a:endParaRPr lang="fr-FR" dirty="0">
              <a:latin typeface="Georgia" panose="02040502050405020303" pitchFamily="18"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10795253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8245D4-0D99-DB4B-A763-E5F8969F659A}"/>
              </a:ext>
            </a:extLst>
          </p:cNvPr>
          <p:cNvSpPr>
            <a:spLocks noGrp="1"/>
          </p:cNvSpPr>
          <p:nvPr>
            <p:ph type="title"/>
          </p:nvPr>
        </p:nvSpPr>
        <p:spPr>
          <a:xfrm>
            <a:off x="1216995" y="2775204"/>
            <a:ext cx="2793159" cy="1600200"/>
          </a:xfrm>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Cleaning effectué, feature engineering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et exploration:</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La géolocalisation</a:t>
            </a:r>
          </a:p>
        </p:txBody>
      </p:sp>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a:bodyPr>
          <a:lstStyle/>
          <a:p>
            <a:r>
              <a:rPr lang="fr-FR" dirty="0">
                <a:latin typeface="Georgia" panose="02040502050405020303" pitchFamily="18" charset="0"/>
              </a:rPr>
              <a:t>Il y a des doublons au niveau des zip codes, on utilise donc le mode pour déterminer quelles latitudes et longitudes seront gardées pour chaque zip code. </a:t>
            </a:r>
          </a:p>
          <a:p>
            <a:endParaRPr lang="fr-FR" dirty="0">
              <a:latin typeface="Georgia" panose="02040502050405020303" pitchFamily="18" charset="0"/>
            </a:endParaRPr>
          </a:p>
          <a:p>
            <a:r>
              <a:rPr lang="fr-FR" dirty="0">
                <a:latin typeface="Georgia" panose="02040502050405020303" pitchFamily="18" charset="0"/>
              </a:rPr>
              <a:t>Certaines latitude et la longitude sont manquantes pour des clients et vendeurs. Tous les individus sont rangés par leur zip code et ensuite les valeurs manquantes sont imputées par la valeur dans la ligne au dessus.</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14</a:t>
            </a:fld>
            <a:endParaRPr lang="en-US"/>
          </a:p>
        </p:txBody>
      </p:sp>
    </p:spTree>
    <p:extLst>
      <p:ext uri="{BB962C8B-B14F-4D97-AF65-F5344CB8AC3E}">
        <p14:creationId xmlns:p14="http://schemas.microsoft.com/office/powerpoint/2010/main" val="155898389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a:bodyPr>
          <a:lstStyle/>
          <a:p>
            <a:r>
              <a:rPr lang="fr-FR" dirty="0">
                <a:latin typeface="Georgia" panose="02040502050405020303" pitchFamily="18" charset="0"/>
              </a:rPr>
              <a:t>La latitude et longitude de tous les clients et de tous les vendeurs a été obtenue</a:t>
            </a:r>
          </a:p>
          <a:p>
            <a:endParaRPr lang="fr-FR" dirty="0">
              <a:latin typeface="Georgia" panose="02040502050405020303" pitchFamily="18" charset="0"/>
            </a:endParaRPr>
          </a:p>
          <a:p>
            <a:r>
              <a:rPr lang="fr-FR" dirty="0">
                <a:latin typeface="Georgia" panose="02040502050405020303" pitchFamily="18" charset="0"/>
              </a:rPr>
              <a:t>La distance entre les clients et leur vendeur sélectionné le plus fréquent est calculée avec « </a:t>
            </a:r>
            <a:r>
              <a:rPr lang="fr-FR" dirty="0" err="1">
                <a:latin typeface="Georgia" panose="02040502050405020303" pitchFamily="18" charset="0"/>
              </a:rPr>
              <a:t>geopy</a:t>
            </a:r>
            <a:r>
              <a:rPr lang="fr-FR" dirty="0">
                <a:latin typeface="Georgia" panose="02040502050405020303" pitchFamily="18" charset="0"/>
              </a:rPr>
              <a:t> ».  </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15</a:t>
            </a:fld>
            <a:endParaRPr lang="en-US"/>
          </a:p>
        </p:txBody>
      </p:sp>
      <p:sp>
        <p:nvSpPr>
          <p:cNvPr id="7" name="Title 1">
            <a:extLst>
              <a:ext uri="{FF2B5EF4-FFF2-40B4-BE49-F238E27FC236}">
                <a16:creationId xmlns:a16="http://schemas.microsoft.com/office/drawing/2014/main" id="{E9462C2E-33CB-294C-AD5D-135FA2FEE1EE}"/>
              </a:ext>
            </a:extLst>
          </p:cNvPr>
          <p:cNvSpPr txBox="1">
            <a:spLocks/>
          </p:cNvSpPr>
          <p:nvPr/>
        </p:nvSpPr>
        <p:spPr bwMode="gray">
          <a:xfrm>
            <a:off x="1216995" y="2775204"/>
            <a:ext cx="2793159" cy="1600200"/>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atin typeface="Georgia" panose="02040502050405020303" pitchFamily="18" charset="0"/>
                <a:ea typeface="Verdana" panose="020B0604030504040204" pitchFamily="34" charset="0"/>
                <a:cs typeface="Verdana" panose="020B0604030504040204" pitchFamily="34" charset="0"/>
              </a:rPr>
              <a:t>Cleaning effectué, feature engineering </a:t>
            </a:r>
            <a:br>
              <a:rPr lang="fr-FR">
                <a:latin typeface="Georgia" panose="02040502050405020303" pitchFamily="18" charset="0"/>
                <a:ea typeface="Verdana" panose="020B0604030504040204" pitchFamily="34" charset="0"/>
                <a:cs typeface="Verdana" panose="020B0604030504040204" pitchFamily="34" charset="0"/>
              </a:rPr>
            </a:br>
            <a:r>
              <a:rPr lang="fr-FR">
                <a:latin typeface="Georgia" panose="02040502050405020303" pitchFamily="18" charset="0"/>
                <a:ea typeface="Verdana" panose="020B0604030504040204" pitchFamily="34" charset="0"/>
                <a:cs typeface="Verdana" panose="020B0604030504040204" pitchFamily="34" charset="0"/>
              </a:rPr>
              <a:t>et exploration:</a:t>
            </a:r>
            <a:br>
              <a:rPr lang="fr-FR">
                <a:latin typeface="Georgia" panose="02040502050405020303" pitchFamily="18" charset="0"/>
                <a:ea typeface="Verdana" panose="020B0604030504040204" pitchFamily="34" charset="0"/>
                <a:cs typeface="Verdana" panose="020B0604030504040204" pitchFamily="34" charset="0"/>
              </a:rPr>
            </a:br>
            <a:r>
              <a:rPr lang="fr-FR">
                <a:latin typeface="Georgia" panose="02040502050405020303" pitchFamily="18" charset="0"/>
                <a:ea typeface="Verdana" panose="020B0604030504040204" pitchFamily="34" charset="0"/>
                <a:cs typeface="Verdana" panose="020B0604030504040204" pitchFamily="34" charset="0"/>
              </a:rPr>
              <a:t>La géolocalisation</a:t>
            </a:r>
            <a:endParaRPr lang="fr-FR" dirty="0">
              <a:latin typeface="Georgia" panose="02040502050405020303" pitchFamily="18" charset="0"/>
              <a:ea typeface="Verdana" panose="020B0604030504040204" pitchFamily="34" charset="0"/>
              <a:cs typeface="Verdana" panose="020B0604030504040204" pitchFamily="34" charset="0"/>
            </a:endParaRPr>
          </a:p>
        </p:txBody>
      </p:sp>
    </p:spTree>
    <p:extLst>
      <p:ext uri="{BB962C8B-B14F-4D97-AF65-F5344CB8AC3E}">
        <p14:creationId xmlns:p14="http://schemas.microsoft.com/office/powerpoint/2010/main" val="5498942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8245D4-0D99-DB4B-A763-E5F8969F659A}"/>
              </a:ext>
            </a:extLst>
          </p:cNvPr>
          <p:cNvSpPr>
            <a:spLocks noGrp="1"/>
          </p:cNvSpPr>
          <p:nvPr>
            <p:ph type="title"/>
          </p:nvPr>
        </p:nvSpPr>
        <p:spPr>
          <a:xfrm>
            <a:off x="1131804" y="2628900"/>
            <a:ext cx="2793159" cy="1600200"/>
          </a:xfrm>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Présentation du cleaning effectué, du feature engineering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et de l'exploration</a:t>
            </a:r>
          </a:p>
        </p:txBody>
      </p:sp>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a:bodyPr>
          <a:lstStyle/>
          <a:p>
            <a:r>
              <a:rPr lang="fr-FR" dirty="0">
                <a:latin typeface="Georgia" panose="02040502050405020303" pitchFamily="18" charset="0"/>
              </a:rPr>
              <a:t>Le dataframe final, issu de l’intersection des 8 fichiers csv, comporte : 96454 lignes, et 27 colonnes</a:t>
            </a:r>
          </a:p>
          <a:p>
            <a:endParaRPr lang="fr-FR" dirty="0">
              <a:latin typeface="Georgia" panose="02040502050405020303" pitchFamily="18" charset="0"/>
            </a:endParaRPr>
          </a:p>
          <a:p>
            <a:r>
              <a:rPr lang="fr-FR" dirty="0">
                <a:latin typeface="Georgia" panose="02040502050405020303" pitchFamily="18" charset="0"/>
              </a:rPr>
              <a:t>Les dates d’achat vont du 03 Octobre 2016, jusqu’au 29 Août 2018	</a:t>
            </a:r>
          </a:p>
          <a:p>
            <a:r>
              <a:rPr lang="fr-FR" dirty="0">
                <a:latin typeface="Georgia" panose="02040502050405020303" pitchFamily="18" charset="0"/>
              </a:rPr>
              <a:t>Les dates de livraison vont du 11 Octobre 2016, jusqu’au 17 Octobre 2018</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16</a:t>
            </a:fld>
            <a:endParaRPr lang="en-US"/>
          </a:p>
        </p:txBody>
      </p:sp>
    </p:spTree>
    <p:extLst>
      <p:ext uri="{BB962C8B-B14F-4D97-AF65-F5344CB8AC3E}">
        <p14:creationId xmlns:p14="http://schemas.microsoft.com/office/powerpoint/2010/main" val="7773685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8245D4-0D99-DB4B-A763-E5F8969F659A}"/>
              </a:ext>
            </a:extLst>
          </p:cNvPr>
          <p:cNvSpPr>
            <a:spLocks noGrp="1"/>
          </p:cNvSpPr>
          <p:nvPr>
            <p:ph type="title"/>
          </p:nvPr>
        </p:nvSpPr>
        <p:spPr>
          <a:xfrm>
            <a:off x="1131804" y="2628900"/>
            <a:ext cx="2793159" cy="1600200"/>
          </a:xfrm>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Présentation du cleaning effectué, du feature engineering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et de l'exploration</a:t>
            </a:r>
          </a:p>
        </p:txBody>
      </p:sp>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a:bodyPr>
          <a:lstStyle/>
          <a:p>
            <a:r>
              <a:rPr lang="fr-FR" dirty="0">
                <a:latin typeface="Georgia" panose="02040502050405020303" pitchFamily="18" charset="0"/>
              </a:rPr>
              <a:t>Entre Janvier 2017 et Août 2018, il a en moyenne une augmentation de 54% du nombre clients tous les 4 mois. </a:t>
            </a:r>
          </a:p>
          <a:p>
            <a:r>
              <a:rPr lang="fr-FR" dirty="0">
                <a:latin typeface="Georgia" panose="02040502050405020303" pitchFamily="18" charset="0"/>
              </a:rPr>
              <a:t>En moyenne, 99.5% (ou 10888 clients) des clients actifs sur une période de quatre mois donnée, sont des nouveaux clients.</a:t>
            </a:r>
          </a:p>
          <a:p>
            <a:r>
              <a:rPr lang="fr-FR" dirty="0">
                <a:latin typeface="Georgia" panose="02040502050405020303" pitchFamily="18" charset="0"/>
              </a:rPr>
              <a:t>En moyenne, 0.5% (ou 59 clients) des clients actifs sur une période de quatre mois donnée, sont des clients qui ont déjà réalisé une commande sur une période de 4 mois précédente. </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17</a:t>
            </a:fld>
            <a:endParaRPr lang="en-US"/>
          </a:p>
        </p:txBody>
      </p:sp>
    </p:spTree>
    <p:extLst>
      <p:ext uri="{BB962C8B-B14F-4D97-AF65-F5344CB8AC3E}">
        <p14:creationId xmlns:p14="http://schemas.microsoft.com/office/powerpoint/2010/main" val="14481099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39" name="Rectangle 38">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388245D4-0D99-DB4B-A763-E5F8969F659A}"/>
              </a:ext>
            </a:extLst>
          </p:cNvPr>
          <p:cNvSpPr>
            <a:spLocks noGrp="1"/>
          </p:cNvSpPr>
          <p:nvPr>
            <p:ph type="title"/>
          </p:nvPr>
        </p:nvSpPr>
        <p:spPr>
          <a:xfrm>
            <a:off x="8320393" y="1852123"/>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ea typeface="Verdana" panose="020B0604030504040204" pitchFamily="34" charset="0"/>
                <a:cs typeface="Verdana" panose="020B0604030504040204" pitchFamily="34" charset="0"/>
              </a:rPr>
              <a:t>Boxplots</a:t>
            </a:r>
            <a:r>
              <a:rPr lang="fr-FR" dirty="0">
                <a:latin typeface="Georgia" panose="02040502050405020303" pitchFamily="18" charset="0"/>
                <a:ea typeface="Verdana" panose="020B0604030504040204" pitchFamily="34" charset="0"/>
                <a:cs typeface="Verdana" panose="020B0604030504040204" pitchFamily="34" charset="0"/>
              </a:rPr>
              <a:t>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des temps en jours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de livraison,</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 et de la différence entre la date de livraison estimée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et la date de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livraison réelle</a:t>
            </a:r>
            <a:endParaRPr lang="en-US" dirty="0"/>
          </a:p>
        </p:txBody>
      </p:sp>
      <p:grpSp>
        <p:nvGrpSpPr>
          <p:cNvPr id="41" name="Group 40">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2" name="Rectangle 41">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4"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18</a:t>
            </a:fld>
            <a:endParaRPr lang="en-US">
              <a:latin typeface="+mj-lt"/>
            </a:endParaRPr>
          </a:p>
        </p:txBody>
      </p:sp>
      <p:pic>
        <p:nvPicPr>
          <p:cNvPr id="13" name="Picture 12" descr="Chart, box and whisker chart&#10;&#10;Description automatically generated">
            <a:extLst>
              <a:ext uri="{FF2B5EF4-FFF2-40B4-BE49-F238E27FC236}">
                <a16:creationId xmlns:a16="http://schemas.microsoft.com/office/drawing/2014/main" id="{51A96F9E-B9B9-0E41-B7C4-072AF62A8173}"/>
              </a:ext>
            </a:extLst>
          </p:cNvPr>
          <p:cNvPicPr>
            <a:picLocks noChangeAspect="1"/>
          </p:cNvPicPr>
          <p:nvPr/>
        </p:nvPicPr>
        <p:blipFill>
          <a:blip r:embed="rId3"/>
          <a:stretch>
            <a:fillRect/>
          </a:stretch>
        </p:blipFill>
        <p:spPr>
          <a:xfrm>
            <a:off x="104420" y="1063416"/>
            <a:ext cx="7916867" cy="5129760"/>
          </a:xfrm>
          <a:prstGeom prst="rect">
            <a:avLst/>
          </a:prstGeom>
        </p:spPr>
      </p:pic>
    </p:spTree>
    <p:extLst>
      <p:ext uri="{BB962C8B-B14F-4D97-AF65-F5344CB8AC3E}">
        <p14:creationId xmlns:p14="http://schemas.microsoft.com/office/powerpoint/2010/main" val="19106219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9000"/>
                <a:hueMod val="108000"/>
                <a:satMod val="164000"/>
                <a:lumMod val="74000"/>
              </a:schemeClr>
              <a:schemeClr val="bg2">
                <a:tint val="96000"/>
                <a:hueMod val="88000"/>
                <a:satMod val="140000"/>
                <a:lumMod val="132000"/>
              </a:schemeClr>
            </a:duotone>
          </a:blip>
          <a:stretch/>
        </a:blipFill>
        <a:effectLst/>
      </p:bgPr>
    </p:bg>
    <p:spTree>
      <p:nvGrpSpPr>
        <p:cNvPr id="1" name=""/>
        <p:cNvGrpSpPr/>
        <p:nvPr/>
      </p:nvGrpSpPr>
      <p:grpSpPr>
        <a:xfrm>
          <a:off x="0" y="0"/>
          <a:ext cx="0" cy="0"/>
          <a:chOff x="0" y="0"/>
          <a:chExt cx="0" cy="0"/>
        </a:xfrm>
      </p:grpSpPr>
      <p:grpSp>
        <p:nvGrpSpPr>
          <p:cNvPr id="10" name="Group 9">
            <a:extLst>
              <a:ext uri="{FF2B5EF4-FFF2-40B4-BE49-F238E27FC236}">
                <a16:creationId xmlns:a16="http://schemas.microsoft.com/office/drawing/2014/main" id="{C8E92A9B-56BB-484E-A885-6FF999C15FE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588" y="0"/>
            <a:ext cx="12193588" cy="6861555"/>
            <a:chOff x="-1588" y="0"/>
            <a:chExt cx="12193588" cy="6861555"/>
          </a:xfrm>
        </p:grpSpPr>
        <p:sp>
          <p:nvSpPr>
            <p:cNvPr id="11" name="Rectangle 10">
              <a:extLst>
                <a:ext uri="{FF2B5EF4-FFF2-40B4-BE49-F238E27FC236}">
                  <a16:creationId xmlns:a16="http://schemas.microsoft.com/office/drawing/2014/main" id="{882D236D-EC3D-4158-9972-C92C36D60E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Oval 11">
              <a:extLst>
                <a:ext uri="{FF2B5EF4-FFF2-40B4-BE49-F238E27FC236}">
                  <a16:creationId xmlns:a16="http://schemas.microsoft.com/office/drawing/2014/main" id="{9F1A34D6-00E0-4160-B42C-C0F61837F5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a:extLst>
                <a:ext uri="{FF2B5EF4-FFF2-40B4-BE49-F238E27FC236}">
                  <a16:creationId xmlns:a16="http://schemas.microsoft.com/office/drawing/2014/main" id="{8F0CCB13-1DEC-47CE-B46A-6F89115275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a:extLst>
                <a:ext uri="{FF2B5EF4-FFF2-40B4-BE49-F238E27FC236}">
                  <a16:creationId xmlns:a16="http://schemas.microsoft.com/office/drawing/2014/main" id="{1287698F-BA3C-4B14-8EFD-4BB510CA89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Freeform 5">
              <a:extLst>
                <a:ext uri="{FF2B5EF4-FFF2-40B4-BE49-F238E27FC236}">
                  <a16:creationId xmlns:a16="http://schemas.microsoft.com/office/drawing/2014/main" id="{E098F9C4-2AE2-4FA4-974F-9C9F4ED3578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6" name="Freeform 5">
              <a:extLst>
                <a:ext uri="{FF2B5EF4-FFF2-40B4-BE49-F238E27FC236}">
                  <a16:creationId xmlns:a16="http://schemas.microsoft.com/office/drawing/2014/main" id="{BD6C01FB-DF9D-42FE-9C82-DEF119DB6A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7" name="Freeform 5">
              <a:extLst>
                <a:ext uri="{FF2B5EF4-FFF2-40B4-BE49-F238E27FC236}">
                  <a16:creationId xmlns:a16="http://schemas.microsoft.com/office/drawing/2014/main" id="{7B264309-727F-43C4-9E15-AB69155D89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9" name="Rectangle 18">
            <a:extLst>
              <a:ext uri="{FF2B5EF4-FFF2-40B4-BE49-F238E27FC236}">
                <a16:creationId xmlns:a16="http://schemas.microsoft.com/office/drawing/2014/main" id="{3E20E404-0173-46F6-9DC4-C960A5778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 name="Rectangle 20">
            <a:extLst>
              <a:ext uri="{FF2B5EF4-FFF2-40B4-BE49-F238E27FC236}">
                <a16:creationId xmlns:a16="http://schemas.microsoft.com/office/drawing/2014/main" id="{C314C310-850D-4491-AA52-C75BEA68B6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24" name="Rectangle 23">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sp>
        <p:sp>
          <p:nvSpPr>
            <p:cNvPr id="25"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C863499B-E791-6440-8C0E-B784A7D6057E}"/>
              </a:ext>
            </a:extLst>
          </p:cNvPr>
          <p:cNvSpPr>
            <a:spLocks noGrp="1"/>
          </p:cNvSpPr>
          <p:nvPr>
            <p:ph type="title"/>
          </p:nvPr>
        </p:nvSpPr>
        <p:spPr>
          <a:xfrm>
            <a:off x="836247" y="1085549"/>
            <a:ext cx="3430947" cy="4686903"/>
          </a:xfrm>
        </p:spPr>
        <p:txBody>
          <a:bodyPr vert="horz" lIns="91440" tIns="45720" rIns="91440" bIns="45720" rtlCol="0" anchor="ctr">
            <a:normAutofit/>
          </a:bodyPr>
          <a:lstStyle/>
          <a:p>
            <a:pPr algn="r"/>
            <a:r>
              <a:rPr lang="fr-FR" sz="4000" dirty="0">
                <a:solidFill>
                  <a:schemeClr val="tx1"/>
                </a:solidFill>
                <a:latin typeface="Georgia" panose="02040502050405020303" pitchFamily="18" charset="0"/>
              </a:rPr>
              <a:t>Sommaire</a:t>
            </a:r>
          </a:p>
        </p:txBody>
      </p:sp>
      <p:cxnSp>
        <p:nvCxnSpPr>
          <p:cNvPr id="27" name="Straight Connector 26">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31C738DC-5E57-934E-A4E6-3A346941C34A}"/>
              </a:ext>
            </a:extLst>
          </p:cNvPr>
          <p:cNvSpPr>
            <a:spLocks noGrp="1"/>
          </p:cNvSpPr>
          <p:nvPr>
            <p:ph idx="1"/>
          </p:nvPr>
        </p:nvSpPr>
        <p:spPr>
          <a:xfrm>
            <a:off x="5041399" y="1085549"/>
            <a:ext cx="5579707" cy="4686903"/>
          </a:xfrm>
        </p:spPr>
        <p:txBody>
          <a:bodyPr vert="horz" lIns="91440" tIns="45720" rIns="91440" bIns="45720" rtlCol="0" anchor="ctr">
            <a:normAutofit/>
          </a:bodyPr>
          <a:lstStyle/>
          <a:p>
            <a:r>
              <a:rPr lang="fr-FR" sz="2000" dirty="0">
                <a:solidFill>
                  <a:schemeClr val="tx1"/>
                </a:solidFill>
                <a:latin typeface="Georgia" panose="02040502050405020303" pitchFamily="18" charset="0"/>
              </a:rPr>
              <a:t>Présentation de la problématique, de son interprétation et des pistes de recherche envisagées</a:t>
            </a:r>
          </a:p>
          <a:p>
            <a:r>
              <a:rPr lang="fr-FR" sz="2000" dirty="0">
                <a:solidFill>
                  <a:schemeClr val="tx1"/>
                </a:solidFill>
                <a:latin typeface="Georgia" panose="02040502050405020303" pitchFamily="18" charset="0"/>
              </a:rPr>
              <a:t>Présentation du cleaning effectué, du feature engineering et de l'exploration</a:t>
            </a:r>
          </a:p>
          <a:p>
            <a:r>
              <a:rPr lang="fr-FR" sz="2000" dirty="0">
                <a:solidFill>
                  <a:schemeClr val="tx1"/>
                </a:solidFill>
                <a:latin typeface="Georgia" panose="02040502050405020303" pitchFamily="18" charset="0"/>
              </a:rPr>
              <a:t>Présentation des différentes modélisations effectuées</a:t>
            </a:r>
          </a:p>
          <a:p>
            <a:r>
              <a:rPr lang="fr-FR" sz="2000" dirty="0">
                <a:solidFill>
                  <a:schemeClr val="tx1"/>
                </a:solidFill>
                <a:latin typeface="Georgia" panose="02040502050405020303" pitchFamily="18" charset="0"/>
              </a:rPr>
              <a:t>Présentation du modèle final sélectionné ainsi que des améliorations effectuées</a:t>
            </a:r>
          </a:p>
          <a:p>
            <a:r>
              <a:rPr lang="fr-FR" sz="2000" dirty="0">
                <a:solidFill>
                  <a:schemeClr val="tx1"/>
                </a:solidFill>
                <a:latin typeface="Georgia" panose="02040502050405020303" pitchFamily="18" charset="0"/>
              </a:rPr>
              <a:t>Questions - Réponses</a:t>
            </a:r>
          </a:p>
        </p:txBody>
      </p:sp>
      <p:sp>
        <p:nvSpPr>
          <p:cNvPr id="29" name="Footer Placeholder 4">
            <a:extLst>
              <a:ext uri="{FF2B5EF4-FFF2-40B4-BE49-F238E27FC236}">
                <a16:creationId xmlns:a16="http://schemas.microsoft.com/office/drawing/2014/main" id="{0308D749-5984-4BB8-A788-A85D24304A0A}"/>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561110" y="6391838"/>
            <a:ext cx="3859795" cy="304801"/>
          </a:xfrm>
          <a:prstGeom prst="rect">
            <a:avLst/>
          </a:prstGeom>
        </p:spPr>
        <p:txBody>
          <a:bodyPr vert="horz" lIns="91440" tIns="45720" rIns="91440" bIns="45720" rtlCol="0" anchor="ctr"/>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b="1">
              <a:solidFill>
                <a:srgbClr val="B31166"/>
              </a:solidFill>
            </a:endParaRPr>
          </a:p>
        </p:txBody>
      </p:sp>
      <p:sp>
        <p:nvSpPr>
          <p:cNvPr id="31" name="Date Placeholder 3">
            <a:extLst>
              <a:ext uri="{FF2B5EF4-FFF2-40B4-BE49-F238E27FC236}">
                <a16:creationId xmlns:a16="http://schemas.microsoft.com/office/drawing/2014/main" id="{95B8172D-A4C8-41B4-8991-78BBEC4039D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7718854" y="6391839"/>
            <a:ext cx="2997637" cy="304798"/>
          </a:xfrm>
          <a:prstGeom prst="rect">
            <a:avLst/>
          </a:prstGeom>
        </p:spPr>
        <p:txBody>
          <a:bodyPr vert="horz" lIns="91440" tIns="45720" rIns="91440" bIns="45720" rtlCol="0" anchor="t"/>
          <a:lstStyle>
            <a:defPPr>
              <a:defRPr lang="en-US"/>
            </a:defPPr>
            <a:lvl1pPr marL="0" algn="l" defTabSz="457200" rtl="0" eaLnBrk="1" latinLnBrk="0" hangingPunct="1">
              <a:defRPr sz="1000" b="0" i="0" kern="1200">
                <a:solidFill>
                  <a:schemeClr val="bg1">
                    <a:alpha val="60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r"/>
            <a:endParaRPr lang="en-US" b="1">
              <a:solidFill>
                <a:srgbClr val="B31166"/>
              </a:solidFill>
            </a:endParaRPr>
          </a:p>
        </p:txBody>
      </p:sp>
      <p:sp>
        <p:nvSpPr>
          <p:cNvPr id="5" name="Slide Number Placeholder 4">
            <a:extLst>
              <a:ext uri="{FF2B5EF4-FFF2-40B4-BE49-F238E27FC236}">
                <a16:creationId xmlns:a16="http://schemas.microsoft.com/office/drawing/2014/main" id="{0FB2A418-908B-D24B-B844-C9C0D89BF75B}"/>
              </a:ext>
            </a:extLst>
          </p:cNvPr>
          <p:cNvSpPr>
            <a:spLocks noGrp="1"/>
          </p:cNvSpPr>
          <p:nvPr>
            <p:ph type="sldNum" sz="quarter" idx="12"/>
          </p:nvPr>
        </p:nvSpPr>
        <p:spPr>
          <a:xfrm>
            <a:off x="10792691" y="6391838"/>
            <a:ext cx="838199" cy="304799"/>
          </a:xfrm>
        </p:spPr>
        <p:txBody>
          <a:bodyPr vert="horz" lIns="91440" tIns="45720" rIns="91440" bIns="45720" rtlCol="0" anchor="t">
            <a:normAutofit/>
          </a:bodyPr>
          <a:lstStyle/>
          <a:p>
            <a:pPr algn="r">
              <a:spcAft>
                <a:spcPts val="600"/>
              </a:spcAft>
            </a:pPr>
            <a:fld id="{D57F1E4F-1CFF-5643-939E-02111984F565}" type="slidenum">
              <a:rPr lang="en-US" sz="1000">
                <a:solidFill>
                  <a:srgbClr val="B31166"/>
                </a:solidFill>
              </a:rPr>
              <a:pPr algn="r">
                <a:spcAft>
                  <a:spcPts val="600"/>
                </a:spcAft>
              </a:pPr>
              <a:t>1</a:t>
            </a:fld>
            <a:endParaRPr lang="en-US" sz="1000">
              <a:solidFill>
                <a:srgbClr val="B31166"/>
              </a:solidFill>
            </a:endParaRPr>
          </a:p>
        </p:txBody>
      </p:sp>
    </p:spTree>
    <p:extLst>
      <p:ext uri="{BB962C8B-B14F-4D97-AF65-F5344CB8AC3E}">
        <p14:creationId xmlns:p14="http://schemas.microsoft.com/office/powerpoint/2010/main" val="2495499748"/>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2B265C84-8716-2A47-90F2-D3860AE19FA8}"/>
              </a:ext>
            </a:extLst>
          </p:cNvPr>
          <p:cNvSpPr>
            <a:spLocks noGrp="1"/>
          </p:cNvSpPr>
          <p:nvPr>
            <p:ph type="sldNum" sz="quarter" idx="12"/>
          </p:nvPr>
        </p:nvSpPr>
        <p:spPr/>
        <p:txBody>
          <a:bodyPr/>
          <a:lstStyle/>
          <a:p>
            <a:fld id="{D57F1E4F-1CFF-5643-939E-02111984F565}" type="slidenum">
              <a:rPr lang="en-US" smtClean="0"/>
              <a:t>19</a:t>
            </a:fld>
            <a:endParaRPr lang="en-US"/>
          </a:p>
        </p:txBody>
      </p:sp>
      <p:pic>
        <p:nvPicPr>
          <p:cNvPr id="8" name="Picture 7" descr="Chart&#10;&#10;Description automatically generated">
            <a:extLst>
              <a:ext uri="{FF2B5EF4-FFF2-40B4-BE49-F238E27FC236}">
                <a16:creationId xmlns:a16="http://schemas.microsoft.com/office/drawing/2014/main" id="{CAB77509-49D2-B546-9A15-F226E28F41BA}"/>
              </a:ext>
            </a:extLst>
          </p:cNvPr>
          <p:cNvPicPr>
            <a:picLocks noChangeAspect="1"/>
          </p:cNvPicPr>
          <p:nvPr/>
        </p:nvPicPr>
        <p:blipFill>
          <a:blip r:embed="rId2"/>
          <a:stretch>
            <a:fillRect/>
          </a:stretch>
        </p:blipFill>
        <p:spPr>
          <a:xfrm>
            <a:off x="242180" y="1247536"/>
            <a:ext cx="11707640" cy="5314735"/>
          </a:xfrm>
          <a:prstGeom prst="rect">
            <a:avLst/>
          </a:prstGeom>
        </p:spPr>
      </p:pic>
    </p:spTree>
    <p:extLst>
      <p:ext uri="{BB962C8B-B14F-4D97-AF65-F5344CB8AC3E}">
        <p14:creationId xmlns:p14="http://schemas.microsoft.com/office/powerpoint/2010/main" val="20314974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 name="Rectangle 28">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1" name="Oval 30">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Oval 34">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39" name="Rectangle 38">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8" name="Title 1">
            <a:extLst>
              <a:ext uri="{FF2B5EF4-FFF2-40B4-BE49-F238E27FC236}">
                <a16:creationId xmlns:a16="http://schemas.microsoft.com/office/drawing/2014/main" id="{388245D4-0D99-DB4B-A763-E5F8969F659A}"/>
              </a:ext>
            </a:extLst>
          </p:cNvPr>
          <p:cNvSpPr>
            <a:spLocks noGrp="1"/>
          </p:cNvSpPr>
          <p:nvPr>
            <p:ph type="title"/>
          </p:nvPr>
        </p:nvSpPr>
        <p:spPr>
          <a:xfrm>
            <a:off x="8336031" y="1437142"/>
            <a:ext cx="3161016" cy="3153753"/>
          </a:xfrm>
        </p:spPr>
        <p:txBody>
          <a:bodyPr vert="horz" lIns="91440" tIns="45720" rIns="91440" bIns="45720" rtlCol="0" anchor="b">
            <a:normAutofit/>
          </a:bodyPr>
          <a:lstStyle/>
          <a:p>
            <a:pPr algn="r">
              <a:lnSpc>
                <a:spcPct val="90000"/>
              </a:lnSpc>
            </a:pPr>
            <a:r>
              <a:rPr lang="fr-FR" dirty="0">
                <a:latin typeface="Georgia" panose="02040502050405020303" pitchFamily="18" charset="0"/>
                <a:ea typeface="Verdana" panose="020B0604030504040204" pitchFamily="34" charset="0"/>
                <a:cs typeface="Verdana" panose="020B0604030504040204" pitchFamily="34" charset="0"/>
              </a:rPr>
              <a:t>Boxplot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de la distance en km entre les clients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et leur vendeur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le plus fréquemment sélectionné</a:t>
            </a:r>
            <a:endParaRPr lang="en-US" dirty="0"/>
          </a:p>
        </p:txBody>
      </p:sp>
      <p:grpSp>
        <p:nvGrpSpPr>
          <p:cNvPr id="41" name="Group 40">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2" name="Rectangle 41">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3"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4"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20</a:t>
            </a:fld>
            <a:endParaRPr lang="en-US">
              <a:latin typeface="+mj-lt"/>
            </a:endParaRPr>
          </a:p>
        </p:txBody>
      </p:sp>
      <p:pic>
        <p:nvPicPr>
          <p:cNvPr id="6" name="Picture 5" descr="Chart, box and whisker chart&#10;&#10;Description automatically generated">
            <a:extLst>
              <a:ext uri="{FF2B5EF4-FFF2-40B4-BE49-F238E27FC236}">
                <a16:creationId xmlns:a16="http://schemas.microsoft.com/office/drawing/2014/main" id="{90779C5E-EFF5-7B4B-848F-831F3DCE1D06}"/>
              </a:ext>
            </a:extLst>
          </p:cNvPr>
          <p:cNvPicPr>
            <a:picLocks noChangeAspect="1"/>
          </p:cNvPicPr>
          <p:nvPr/>
        </p:nvPicPr>
        <p:blipFill>
          <a:blip r:embed="rId3"/>
          <a:stretch>
            <a:fillRect/>
          </a:stretch>
        </p:blipFill>
        <p:spPr>
          <a:xfrm>
            <a:off x="238162" y="836907"/>
            <a:ext cx="7652930" cy="5302521"/>
          </a:xfrm>
          <a:prstGeom prst="rect">
            <a:avLst/>
          </a:prstGeom>
        </p:spPr>
      </p:pic>
    </p:spTree>
    <p:extLst>
      <p:ext uri="{BB962C8B-B14F-4D97-AF65-F5344CB8AC3E}">
        <p14:creationId xmlns:p14="http://schemas.microsoft.com/office/powerpoint/2010/main" val="3428502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AC3-E914-D34E-80ED-EA8051E2FA40}"/>
              </a:ext>
            </a:extLst>
          </p:cNvPr>
          <p:cNvSpPr>
            <a:spLocks noGrp="1"/>
          </p:cNvSpPr>
          <p:nvPr>
            <p:ph type="title"/>
          </p:nvPr>
        </p:nvSpPr>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Présentation des différentes modélisations effectuées</a:t>
            </a:r>
            <a:br>
              <a:rPr lang="fr-FR" dirty="0">
                <a:latin typeface="Georgia" panose="02040502050405020303" pitchFamily="18" charset="0"/>
                <a:ea typeface="Verdana" panose="020B0604030504040204" pitchFamily="34" charset="0"/>
                <a:cs typeface="Verdana" panose="020B0604030504040204" pitchFamily="34" charset="0"/>
              </a:rPr>
            </a:br>
            <a:endParaRPr lang="fr-FR" dirty="0">
              <a:latin typeface="Georgia" panose="02040502050405020303" pitchFamily="18" charset="0"/>
              <a:ea typeface="Verdana" panose="020B0604030504040204" pitchFamily="34" charset="0"/>
              <a:cs typeface="Verdana" panose="020B0604030504040204" pitchFamily="34" charset="0"/>
            </a:endParaRPr>
          </a:p>
        </p:txBody>
      </p:sp>
      <p:sp>
        <p:nvSpPr>
          <p:cNvPr id="4" name="Slide Number Placeholder 3">
            <a:extLst>
              <a:ext uri="{FF2B5EF4-FFF2-40B4-BE49-F238E27FC236}">
                <a16:creationId xmlns:a16="http://schemas.microsoft.com/office/drawing/2014/main" id="{3082CB5C-C719-1346-8319-FEA6E015E677}"/>
              </a:ext>
            </a:extLst>
          </p:cNvPr>
          <p:cNvSpPr>
            <a:spLocks noGrp="1"/>
          </p:cNvSpPr>
          <p:nvPr>
            <p:ph type="sldNum" sz="quarter" idx="12"/>
          </p:nvPr>
        </p:nvSpPr>
        <p:spPr/>
        <p:txBody>
          <a:bodyPr/>
          <a:lstStyle/>
          <a:p>
            <a:fld id="{D57F1E4F-1CFF-5643-939E-02111984F565}" type="slidenum">
              <a:rPr lang="en-US" smtClean="0"/>
              <a:t>21</a:t>
            </a:fld>
            <a:endParaRPr lang="en-US"/>
          </a:p>
        </p:txBody>
      </p:sp>
    </p:spTree>
    <p:extLst>
      <p:ext uri="{BB962C8B-B14F-4D97-AF65-F5344CB8AC3E}">
        <p14:creationId xmlns:p14="http://schemas.microsoft.com/office/powerpoint/2010/main" val="14346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1216995" y="2542032"/>
            <a:ext cx="2793159" cy="1597152"/>
          </a:xfrm>
        </p:spPr>
        <p:txBody>
          <a:bodyPr/>
          <a:lstStyle/>
          <a:p>
            <a:r>
              <a:rPr lang="fr-FR" dirty="0">
                <a:latin typeface="Georgia" panose="02040502050405020303" pitchFamily="18" charset="0"/>
              </a:rPr>
              <a:t>Présentation </a:t>
            </a:r>
            <a:br>
              <a:rPr lang="fr-FR" dirty="0">
                <a:latin typeface="Georgia" panose="02040502050405020303" pitchFamily="18" charset="0"/>
              </a:rPr>
            </a:br>
            <a:r>
              <a:rPr lang="fr-FR" dirty="0">
                <a:latin typeface="Georgia" panose="02040502050405020303" pitchFamily="18" charset="0"/>
              </a:rPr>
              <a:t>des différentes modélisations effectuées</a:t>
            </a:r>
          </a:p>
        </p:txBody>
      </p:sp>
      <p:sp>
        <p:nvSpPr>
          <p:cNvPr id="3" name="Content Placeholder 2">
            <a:extLst>
              <a:ext uri="{FF2B5EF4-FFF2-40B4-BE49-F238E27FC236}">
                <a16:creationId xmlns:a16="http://schemas.microsoft.com/office/drawing/2014/main" id="{C8B3E50E-7BDA-3046-8234-6B8108D442DC}"/>
              </a:ext>
            </a:extLst>
          </p:cNvPr>
          <p:cNvSpPr>
            <a:spLocks noGrp="1"/>
          </p:cNvSpPr>
          <p:nvPr>
            <p:ph idx="1"/>
          </p:nvPr>
        </p:nvSpPr>
        <p:spPr/>
        <p:txBody>
          <a:bodyPr/>
          <a:lstStyle/>
          <a:p>
            <a:pPr marL="0" indent="0">
              <a:buNone/>
            </a:pPr>
            <a:r>
              <a:rPr lang="fr-FR" dirty="0">
                <a:latin typeface="Georgia" panose="02040502050405020303" pitchFamily="18" charset="0"/>
              </a:rPr>
              <a:t>Séparation des données en quatre périodes:</a:t>
            </a:r>
          </a:p>
          <a:p>
            <a:r>
              <a:rPr lang="fr-FR" dirty="0">
                <a:latin typeface="Georgia" panose="02040502050405020303" pitchFamily="18" charset="0"/>
              </a:rPr>
              <a:t>Janvier 2017 à Août 2017</a:t>
            </a:r>
          </a:p>
          <a:p>
            <a:r>
              <a:rPr lang="fr-FR" dirty="0">
                <a:latin typeface="Georgia" panose="02040502050405020303" pitchFamily="18" charset="0"/>
              </a:rPr>
              <a:t>Janvier 2017 à Décembre 2017</a:t>
            </a:r>
          </a:p>
          <a:p>
            <a:r>
              <a:rPr lang="fr-FR" dirty="0">
                <a:latin typeface="Georgia" panose="02040502050405020303" pitchFamily="18" charset="0"/>
              </a:rPr>
              <a:t>Mai 2017 à Avril 2018</a:t>
            </a:r>
          </a:p>
          <a:p>
            <a:r>
              <a:rPr lang="fr-FR" dirty="0">
                <a:latin typeface="Georgia" panose="02040502050405020303" pitchFamily="18" charset="0"/>
              </a:rPr>
              <a:t>Septembre 2017 à Août 2018</a:t>
            </a:r>
          </a:p>
          <a:p>
            <a:pPr marL="0" indent="0">
              <a:buNone/>
            </a:pPr>
            <a:endParaRPr lang="fr-FR" dirty="0">
              <a:latin typeface="Georgia" panose="02040502050405020303" pitchFamily="18" charset="0"/>
            </a:endParaRPr>
          </a:p>
          <a:p>
            <a:pPr marL="0" indent="0">
              <a:buNone/>
            </a:pPr>
            <a:r>
              <a:rPr lang="fr-FR" dirty="0">
                <a:latin typeface="Georgia" panose="02040502050405020303" pitchFamily="18" charset="0"/>
              </a:rPr>
              <a:t>Agrégation au niveau client: </a:t>
            </a:r>
          </a:p>
          <a:p>
            <a:r>
              <a:rPr lang="fr-FR" dirty="0">
                <a:latin typeface="Georgia" panose="02040502050405020303" pitchFamily="18" charset="0"/>
              </a:rPr>
              <a:t>Création des variables « </a:t>
            </a:r>
            <a:r>
              <a:rPr lang="fr-FR" dirty="0" err="1">
                <a:latin typeface="Georgia" panose="02040502050405020303" pitchFamily="18" charset="0"/>
              </a:rPr>
              <a:t>Recency</a:t>
            </a:r>
            <a:r>
              <a:rPr lang="fr-FR" dirty="0">
                <a:latin typeface="Georgia" panose="02040502050405020303" pitchFamily="18" charset="0"/>
              </a:rPr>
              <a:t> » et « </a:t>
            </a:r>
            <a:r>
              <a:rPr lang="fr-FR" dirty="0" err="1">
                <a:latin typeface="Georgia" panose="02040502050405020303" pitchFamily="18" charset="0"/>
              </a:rPr>
              <a:t>Frequency</a:t>
            </a:r>
            <a:r>
              <a:rPr lang="fr-FR" dirty="0">
                <a:latin typeface="Georgia" panose="02040502050405020303" pitchFamily="18" charset="0"/>
              </a:rPr>
              <a:t> »</a:t>
            </a:r>
          </a:p>
        </p:txBody>
      </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p:txBody>
          <a:bodyPr/>
          <a:lstStyle/>
          <a:p>
            <a:fld id="{D57F1E4F-1CFF-5643-939E-02111984F565}" type="slidenum">
              <a:rPr lang="en-US" smtClean="0"/>
              <a:t>22</a:t>
            </a:fld>
            <a:endParaRPr lang="en-US"/>
          </a:p>
        </p:txBody>
      </p:sp>
    </p:spTree>
    <p:extLst>
      <p:ext uri="{BB962C8B-B14F-4D97-AF65-F5344CB8AC3E}">
        <p14:creationId xmlns:p14="http://schemas.microsoft.com/office/powerpoint/2010/main" val="83806427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1216995" y="2724912"/>
            <a:ext cx="2793159" cy="1597152"/>
          </a:xfrm>
        </p:spPr>
        <p:txBody>
          <a:bodyPr/>
          <a:lstStyle/>
          <a:p>
            <a:r>
              <a:rPr lang="fr-FR" dirty="0">
                <a:latin typeface="Georgia" panose="02040502050405020303" pitchFamily="18" charset="0"/>
              </a:rPr>
              <a:t>Présentation </a:t>
            </a:r>
            <a:br>
              <a:rPr lang="fr-FR" dirty="0">
                <a:latin typeface="Georgia" panose="02040502050405020303" pitchFamily="18" charset="0"/>
              </a:rPr>
            </a:br>
            <a:r>
              <a:rPr lang="fr-FR" dirty="0">
                <a:latin typeface="Georgia" panose="02040502050405020303" pitchFamily="18" charset="0"/>
              </a:rPr>
              <a:t>des différentes modélisations effectuées:</a:t>
            </a:r>
            <a:br>
              <a:rPr lang="fr-FR" dirty="0">
                <a:latin typeface="Georgia" panose="02040502050405020303" pitchFamily="18" charset="0"/>
              </a:rPr>
            </a:br>
            <a:r>
              <a:rPr lang="fr-FR" dirty="0">
                <a:latin typeface="Georgia" panose="02040502050405020303" pitchFamily="18" charset="0"/>
              </a:rPr>
              <a:t>RFM</a:t>
            </a:r>
          </a:p>
        </p:txBody>
      </p:sp>
      <p:sp>
        <p:nvSpPr>
          <p:cNvPr id="3" name="Content Placeholder 2">
            <a:extLst>
              <a:ext uri="{FF2B5EF4-FFF2-40B4-BE49-F238E27FC236}">
                <a16:creationId xmlns:a16="http://schemas.microsoft.com/office/drawing/2014/main" id="{C8B3E50E-7BDA-3046-8234-6B8108D442DC}"/>
              </a:ext>
            </a:extLst>
          </p:cNvPr>
          <p:cNvSpPr>
            <a:spLocks noGrp="1"/>
          </p:cNvSpPr>
          <p:nvPr>
            <p:ph idx="1"/>
          </p:nvPr>
        </p:nvSpPr>
        <p:spPr/>
        <p:txBody>
          <a:bodyPr>
            <a:normAutofit/>
          </a:bodyPr>
          <a:lstStyle/>
          <a:p>
            <a:pPr marL="0" indent="0">
              <a:buNone/>
            </a:pPr>
            <a:r>
              <a:rPr lang="fr-FR" dirty="0">
                <a:latin typeface="Georgia" panose="02040502050405020303" pitchFamily="18" charset="0"/>
              </a:rPr>
              <a:t>RFM pour la période 1 (Janvier 2017 à Août 2017) : </a:t>
            </a:r>
          </a:p>
          <a:p>
            <a:endParaRPr lang="fr-FR" dirty="0">
              <a:latin typeface="Georgia" panose="02040502050405020303" pitchFamily="18" charset="0"/>
            </a:endParaRPr>
          </a:p>
          <a:p>
            <a:r>
              <a:rPr lang="fr-FR" dirty="0">
                <a:latin typeface="Georgia" panose="02040502050405020303" pitchFamily="18" charset="0"/>
              </a:rPr>
              <a:t>Création de quantiles pour les variables « RFM ». Selon les quantiles dans lesquels rentrent les valeurs de chaque individu, on donne un score de 1 à 4</a:t>
            </a:r>
          </a:p>
          <a:p>
            <a:r>
              <a:rPr lang="fr-FR" dirty="0">
                <a:latin typeface="Georgia" panose="02040502050405020303" pitchFamily="18" charset="0"/>
              </a:rPr>
              <a:t>Selon chaque score, une étiquette est attribuée à chaque individu</a:t>
            </a:r>
          </a:p>
        </p:txBody>
      </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p:txBody>
          <a:bodyPr/>
          <a:lstStyle/>
          <a:p>
            <a:fld id="{D57F1E4F-1CFF-5643-939E-02111984F565}" type="slidenum">
              <a:rPr lang="en-US" smtClean="0"/>
              <a:t>23</a:t>
            </a:fld>
            <a:endParaRPr lang="en-US"/>
          </a:p>
        </p:txBody>
      </p:sp>
    </p:spTree>
    <p:extLst>
      <p:ext uri="{BB962C8B-B14F-4D97-AF65-F5344CB8AC3E}">
        <p14:creationId xmlns:p14="http://schemas.microsoft.com/office/powerpoint/2010/main" val="26129522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p:txBody>
          <a:bodyPr/>
          <a:lstStyle/>
          <a:p>
            <a:fld id="{D57F1E4F-1CFF-5643-939E-02111984F565}" type="slidenum">
              <a:rPr lang="en-US" smtClean="0"/>
              <a:t>24</a:t>
            </a:fld>
            <a:endParaRPr lang="en-US"/>
          </a:p>
        </p:txBody>
      </p:sp>
      <p:pic>
        <p:nvPicPr>
          <p:cNvPr id="6" name="Picture 5" descr="Table&#10;&#10;Description automatically generated">
            <a:extLst>
              <a:ext uri="{FF2B5EF4-FFF2-40B4-BE49-F238E27FC236}">
                <a16:creationId xmlns:a16="http://schemas.microsoft.com/office/drawing/2014/main" id="{75DCC23C-3B28-0649-94FD-71A4BEF3AF8E}"/>
              </a:ext>
            </a:extLst>
          </p:cNvPr>
          <p:cNvPicPr>
            <a:picLocks noChangeAspect="1"/>
          </p:cNvPicPr>
          <p:nvPr/>
        </p:nvPicPr>
        <p:blipFill>
          <a:blip r:embed="rId2"/>
          <a:stretch>
            <a:fillRect/>
          </a:stretch>
        </p:blipFill>
        <p:spPr>
          <a:xfrm>
            <a:off x="5337573" y="1876824"/>
            <a:ext cx="6149163" cy="3893356"/>
          </a:xfrm>
          <a:prstGeom prst="rect">
            <a:avLst/>
          </a:prstGeom>
        </p:spPr>
      </p:pic>
      <p:sp>
        <p:nvSpPr>
          <p:cNvPr id="11" name="Title 1">
            <a:extLst>
              <a:ext uri="{FF2B5EF4-FFF2-40B4-BE49-F238E27FC236}">
                <a16:creationId xmlns:a16="http://schemas.microsoft.com/office/drawing/2014/main" id="{2FB0F2F1-E6E1-784C-9A21-949F885A2F72}"/>
              </a:ext>
            </a:extLst>
          </p:cNvPr>
          <p:cNvSpPr txBox="1">
            <a:spLocks/>
          </p:cNvSpPr>
          <p:nvPr/>
        </p:nvSpPr>
        <p:spPr bwMode="gray">
          <a:xfrm>
            <a:off x="1216995" y="2724912"/>
            <a:ext cx="2793159" cy="1597152"/>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a:latin typeface="Georgia" panose="02040502050405020303" pitchFamily="18" charset="0"/>
              </a:rPr>
              <a:t>Présentation </a:t>
            </a:r>
            <a:br>
              <a:rPr lang="fr-FR">
                <a:latin typeface="Georgia" panose="02040502050405020303" pitchFamily="18" charset="0"/>
              </a:rPr>
            </a:br>
            <a:r>
              <a:rPr lang="fr-FR">
                <a:latin typeface="Georgia" panose="02040502050405020303" pitchFamily="18" charset="0"/>
              </a:rPr>
              <a:t>des différentes modélisations effectuées:</a:t>
            </a:r>
            <a:br>
              <a:rPr lang="fr-FR">
                <a:latin typeface="Georgia" panose="02040502050405020303" pitchFamily="18" charset="0"/>
              </a:rPr>
            </a:br>
            <a:r>
              <a:rPr lang="fr-FR">
                <a:latin typeface="Georgia" panose="02040502050405020303" pitchFamily="18" charset="0"/>
              </a:rPr>
              <a:t>RFM</a:t>
            </a:r>
            <a:endParaRPr lang="fr-FR" dirty="0">
              <a:latin typeface="Georgia" panose="02040502050405020303" pitchFamily="18" charset="0"/>
            </a:endParaRPr>
          </a:p>
        </p:txBody>
      </p:sp>
    </p:spTree>
    <p:extLst>
      <p:ext uri="{BB962C8B-B14F-4D97-AF65-F5344CB8AC3E}">
        <p14:creationId xmlns:p14="http://schemas.microsoft.com/office/powerpoint/2010/main" val="229287710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419796" y="1661623"/>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de la RFM </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de </a:t>
            </a:r>
            <a:br>
              <a:rPr lang="fr-FR" dirty="0">
                <a:latin typeface="Georgia" panose="02040502050405020303" pitchFamily="18" charset="0"/>
              </a:rPr>
            </a:br>
            <a:r>
              <a:rPr lang="fr-FR" dirty="0">
                <a:latin typeface="Georgia" panose="02040502050405020303" pitchFamily="18" charset="0"/>
              </a:rPr>
              <a:t>la récence d’achat </a:t>
            </a:r>
            <a:br>
              <a:rPr lang="fr-FR" dirty="0">
                <a:latin typeface="Georgia" panose="02040502050405020303" pitchFamily="18" charset="0"/>
              </a:rPr>
            </a:br>
            <a:r>
              <a:rPr lang="fr-FR" dirty="0">
                <a:latin typeface="Georgia" panose="02040502050405020303" pitchFamily="18" charset="0"/>
              </a:rPr>
              <a:t>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25</a:t>
            </a:fld>
            <a:endParaRPr lang="en-US" dirty="0">
              <a:latin typeface="+mj-lt"/>
            </a:endParaRPr>
          </a:p>
        </p:txBody>
      </p:sp>
      <p:pic>
        <p:nvPicPr>
          <p:cNvPr id="7" name="Content Placeholder 6" descr="Chart, box and whisker chart&#10;&#10;Description automatically generated">
            <a:extLst>
              <a:ext uri="{FF2B5EF4-FFF2-40B4-BE49-F238E27FC236}">
                <a16:creationId xmlns:a16="http://schemas.microsoft.com/office/drawing/2014/main" id="{C3180F6B-B326-9E41-AAC6-827D8FACB1B5}"/>
              </a:ext>
            </a:extLst>
          </p:cNvPr>
          <p:cNvPicPr>
            <a:picLocks noGrp="1" noChangeAspect="1"/>
          </p:cNvPicPr>
          <p:nvPr>
            <p:ph idx="1"/>
          </p:nvPr>
        </p:nvPicPr>
        <p:blipFill>
          <a:blip r:embed="rId3"/>
          <a:stretch>
            <a:fillRect/>
          </a:stretch>
        </p:blipFill>
        <p:spPr>
          <a:xfrm>
            <a:off x="483287" y="607264"/>
            <a:ext cx="7290372" cy="5866304"/>
          </a:xfrm>
        </p:spPr>
      </p:pic>
    </p:spTree>
    <p:extLst>
      <p:ext uri="{BB962C8B-B14F-4D97-AF65-F5344CB8AC3E}">
        <p14:creationId xmlns:p14="http://schemas.microsoft.com/office/powerpoint/2010/main" val="19166065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26</a:t>
            </a:fld>
            <a:endParaRPr lang="en-US">
              <a:latin typeface="+mj-lt"/>
            </a:endParaRPr>
          </a:p>
        </p:txBody>
      </p:sp>
      <p:pic>
        <p:nvPicPr>
          <p:cNvPr id="7" name="Content Placeholder 6">
            <a:extLst>
              <a:ext uri="{FF2B5EF4-FFF2-40B4-BE49-F238E27FC236}">
                <a16:creationId xmlns:a16="http://schemas.microsoft.com/office/drawing/2014/main" id="{8B8B07D4-1F4F-C744-BF17-A9B16129A042}"/>
              </a:ext>
            </a:extLst>
          </p:cNvPr>
          <p:cNvPicPr>
            <a:picLocks noGrp="1" noChangeAspect="1"/>
          </p:cNvPicPr>
          <p:nvPr>
            <p:ph idx="1"/>
          </p:nvPr>
        </p:nvPicPr>
        <p:blipFill>
          <a:blip r:embed="rId3"/>
          <a:stretch>
            <a:fillRect/>
          </a:stretch>
        </p:blipFill>
        <p:spPr>
          <a:xfrm>
            <a:off x="646430" y="734219"/>
            <a:ext cx="6970755" cy="5684171"/>
          </a:xfrm>
        </p:spPr>
      </p:pic>
      <p:sp>
        <p:nvSpPr>
          <p:cNvPr id="22" name="Title 1">
            <a:extLst>
              <a:ext uri="{FF2B5EF4-FFF2-40B4-BE49-F238E27FC236}">
                <a16:creationId xmlns:a16="http://schemas.microsoft.com/office/drawing/2014/main" id="{E5C328DE-1DA3-C444-ADB9-6D9D887D5AE2}"/>
              </a:ext>
            </a:extLst>
          </p:cNvPr>
          <p:cNvSpPr txBox="1">
            <a:spLocks/>
          </p:cNvSpPr>
          <p:nvPr/>
        </p:nvSpPr>
        <p:spPr bwMode="gray">
          <a:xfrm>
            <a:off x="8419796" y="1661623"/>
            <a:ext cx="3161016" cy="315375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de la RFM </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de </a:t>
            </a:r>
            <a:br>
              <a:rPr lang="fr-FR" dirty="0">
                <a:latin typeface="Georgia" panose="02040502050405020303" pitchFamily="18" charset="0"/>
              </a:rPr>
            </a:br>
            <a:r>
              <a:rPr lang="fr-FR" dirty="0">
                <a:latin typeface="Georgia" panose="02040502050405020303" pitchFamily="18" charset="0"/>
              </a:rPr>
              <a:t>la fréquence d’achat </a:t>
            </a:r>
            <a:br>
              <a:rPr lang="fr-FR" dirty="0">
                <a:latin typeface="Georgia" panose="02040502050405020303" pitchFamily="18" charset="0"/>
              </a:rPr>
            </a:br>
            <a:r>
              <a:rPr lang="fr-FR" dirty="0">
                <a:latin typeface="Georgia" panose="02040502050405020303" pitchFamily="18" charset="0"/>
              </a:rPr>
              <a:t>par client</a:t>
            </a:r>
            <a:endParaRPr lang="en-US" dirty="0"/>
          </a:p>
        </p:txBody>
      </p:sp>
    </p:spTree>
    <p:extLst>
      <p:ext uri="{BB962C8B-B14F-4D97-AF65-F5344CB8AC3E}">
        <p14:creationId xmlns:p14="http://schemas.microsoft.com/office/powerpoint/2010/main" val="216780373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27</a:t>
            </a:fld>
            <a:endParaRPr lang="en-US">
              <a:latin typeface="+mj-lt"/>
            </a:endParaRPr>
          </a:p>
        </p:txBody>
      </p:sp>
      <p:sp>
        <p:nvSpPr>
          <p:cNvPr id="22" name="Title 1">
            <a:extLst>
              <a:ext uri="{FF2B5EF4-FFF2-40B4-BE49-F238E27FC236}">
                <a16:creationId xmlns:a16="http://schemas.microsoft.com/office/drawing/2014/main" id="{953A8C69-5FAF-904E-ACE2-BD6A04C73606}"/>
              </a:ext>
            </a:extLst>
          </p:cNvPr>
          <p:cNvSpPr txBox="1">
            <a:spLocks/>
          </p:cNvSpPr>
          <p:nvPr/>
        </p:nvSpPr>
        <p:spPr bwMode="gray">
          <a:xfrm>
            <a:off x="8419796" y="1661623"/>
            <a:ext cx="3161016" cy="315375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de la RFM </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du montant total </a:t>
            </a:r>
          </a:p>
          <a:p>
            <a:pPr algn="r">
              <a:lnSpc>
                <a:spcPct val="90000"/>
              </a:lnSpc>
            </a:pPr>
            <a:r>
              <a:rPr lang="fr-FR" dirty="0">
                <a:latin typeface="Georgia" panose="02040502050405020303" pitchFamily="18" charset="0"/>
              </a:rPr>
              <a:t>des achats par client</a:t>
            </a:r>
            <a:endParaRPr lang="en-US" dirty="0"/>
          </a:p>
        </p:txBody>
      </p:sp>
      <p:pic>
        <p:nvPicPr>
          <p:cNvPr id="6" name="Content Placeholder 5" descr="Chart&#10;&#10;Description automatically generated with medium confidence">
            <a:extLst>
              <a:ext uri="{FF2B5EF4-FFF2-40B4-BE49-F238E27FC236}">
                <a16:creationId xmlns:a16="http://schemas.microsoft.com/office/drawing/2014/main" id="{416B3A16-AECE-F549-8CE7-DEE55E26766D}"/>
              </a:ext>
            </a:extLst>
          </p:cNvPr>
          <p:cNvPicPr>
            <a:picLocks noGrp="1" noChangeAspect="1"/>
          </p:cNvPicPr>
          <p:nvPr>
            <p:ph idx="1"/>
          </p:nvPr>
        </p:nvPicPr>
        <p:blipFill>
          <a:blip r:embed="rId3"/>
          <a:stretch>
            <a:fillRect/>
          </a:stretch>
        </p:blipFill>
        <p:spPr>
          <a:xfrm>
            <a:off x="528034" y="753979"/>
            <a:ext cx="7160729" cy="5583115"/>
          </a:xfrm>
        </p:spPr>
      </p:pic>
    </p:spTree>
    <p:extLst>
      <p:ext uri="{BB962C8B-B14F-4D97-AF65-F5344CB8AC3E}">
        <p14:creationId xmlns:p14="http://schemas.microsoft.com/office/powerpoint/2010/main" val="14680026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1216995" y="2542032"/>
            <a:ext cx="2793159" cy="1597152"/>
          </a:xfrm>
        </p:spPr>
        <p:txBody>
          <a:bodyPr/>
          <a:lstStyle/>
          <a:p>
            <a:r>
              <a:rPr lang="fr-FR" dirty="0">
                <a:latin typeface="Georgia" panose="02040502050405020303" pitchFamily="18" charset="0"/>
              </a:rPr>
              <a:t>Présentation </a:t>
            </a:r>
            <a:br>
              <a:rPr lang="fr-FR" dirty="0">
                <a:latin typeface="Georgia" panose="02040502050405020303" pitchFamily="18" charset="0"/>
              </a:rPr>
            </a:br>
            <a:r>
              <a:rPr lang="fr-FR" dirty="0">
                <a:latin typeface="Georgia" panose="02040502050405020303" pitchFamily="18" charset="0"/>
              </a:rPr>
              <a:t>des différentes modélisations effectuées:</a:t>
            </a:r>
            <a:br>
              <a:rPr lang="fr-FR" dirty="0">
                <a:latin typeface="Georgia" panose="02040502050405020303" pitchFamily="18" charset="0"/>
              </a:rPr>
            </a:br>
            <a:r>
              <a:rPr lang="fr-FR" dirty="0">
                <a:latin typeface="Georgia" panose="02040502050405020303" pitchFamily="18" charset="0"/>
              </a:rPr>
              <a:t>K </a:t>
            </a:r>
            <a:r>
              <a:rPr lang="fr-FR" dirty="0" err="1">
                <a:latin typeface="Georgia" panose="02040502050405020303" pitchFamily="18" charset="0"/>
              </a:rPr>
              <a:t>Means</a:t>
            </a:r>
            <a:endParaRPr lang="fr-FR" dirty="0">
              <a:latin typeface="Georgia" panose="02040502050405020303" pitchFamily="18" charset="0"/>
            </a:endParaRPr>
          </a:p>
        </p:txBody>
      </p:sp>
      <p:sp>
        <p:nvSpPr>
          <p:cNvPr id="3" name="Content Placeholder 2">
            <a:extLst>
              <a:ext uri="{FF2B5EF4-FFF2-40B4-BE49-F238E27FC236}">
                <a16:creationId xmlns:a16="http://schemas.microsoft.com/office/drawing/2014/main" id="{C8B3E50E-7BDA-3046-8234-6B8108D442DC}"/>
              </a:ext>
            </a:extLst>
          </p:cNvPr>
          <p:cNvSpPr>
            <a:spLocks noGrp="1"/>
          </p:cNvSpPr>
          <p:nvPr>
            <p:ph idx="1"/>
          </p:nvPr>
        </p:nvSpPr>
        <p:spPr/>
        <p:txBody>
          <a:bodyPr>
            <a:normAutofit/>
          </a:bodyPr>
          <a:lstStyle/>
          <a:p>
            <a:pPr marL="0" indent="0">
              <a:buNone/>
            </a:pPr>
            <a:r>
              <a:rPr lang="fr-FR" dirty="0">
                <a:latin typeface="Georgia" panose="02040502050405020303" pitchFamily="18" charset="0"/>
              </a:rPr>
              <a:t>K </a:t>
            </a:r>
            <a:r>
              <a:rPr lang="fr-FR" dirty="0" err="1">
                <a:latin typeface="Georgia" panose="02040502050405020303" pitchFamily="18" charset="0"/>
              </a:rPr>
              <a:t>Means</a:t>
            </a:r>
            <a:r>
              <a:rPr lang="fr-FR" dirty="0">
                <a:latin typeface="Georgia" panose="02040502050405020303" pitchFamily="18" charset="0"/>
              </a:rPr>
              <a:t> pour la période 1 (Janvier 2017 à Août 2017). Variables utilisées:</a:t>
            </a:r>
          </a:p>
          <a:p>
            <a:r>
              <a:rPr lang="en-GB" dirty="0">
                <a:latin typeface="Georgia" panose="02040502050405020303" pitchFamily="18" charset="0"/>
              </a:rPr>
              <a:t>Monetary</a:t>
            </a:r>
          </a:p>
          <a:p>
            <a:r>
              <a:rPr lang="en-GB" dirty="0">
                <a:latin typeface="Georgia" panose="02040502050405020303" pitchFamily="18" charset="0"/>
              </a:rPr>
              <a:t>Recency</a:t>
            </a:r>
          </a:p>
          <a:p>
            <a:r>
              <a:rPr lang="en-GB" dirty="0">
                <a:latin typeface="Georgia" panose="02040502050405020303" pitchFamily="18" charset="0"/>
              </a:rPr>
              <a:t>Frequency</a:t>
            </a:r>
          </a:p>
          <a:p>
            <a:r>
              <a:rPr lang="en-GB" dirty="0">
                <a:latin typeface="Georgia" panose="02040502050405020303" pitchFamily="18" charset="0"/>
              </a:rPr>
              <a:t>Average review score per customer</a:t>
            </a:r>
          </a:p>
          <a:p>
            <a:r>
              <a:rPr lang="en-GB" dirty="0">
                <a:latin typeface="Georgia" panose="02040502050405020303" pitchFamily="18" charset="0"/>
              </a:rPr>
              <a:t>Average payment instalments per customer </a:t>
            </a:r>
          </a:p>
          <a:p>
            <a:r>
              <a:rPr lang="en-GB" dirty="0">
                <a:latin typeface="Georgia" panose="02040502050405020303" pitchFamily="18" charset="0"/>
              </a:rPr>
              <a:t>Average delivery time</a:t>
            </a:r>
          </a:p>
        </p:txBody>
      </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p:txBody>
          <a:bodyPr/>
          <a:lstStyle/>
          <a:p>
            <a:fld id="{D57F1E4F-1CFF-5643-939E-02111984F565}" type="slidenum">
              <a:rPr lang="en-US" smtClean="0"/>
              <a:t>28</a:t>
            </a:fld>
            <a:endParaRPr lang="en-US"/>
          </a:p>
        </p:txBody>
      </p:sp>
    </p:spTree>
    <p:extLst>
      <p:ext uri="{BB962C8B-B14F-4D97-AF65-F5344CB8AC3E}">
        <p14:creationId xmlns:p14="http://schemas.microsoft.com/office/powerpoint/2010/main" val="27026643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AC3-E914-D34E-80ED-EA8051E2FA40}"/>
              </a:ext>
            </a:extLst>
          </p:cNvPr>
          <p:cNvSpPr>
            <a:spLocks noGrp="1"/>
          </p:cNvSpPr>
          <p:nvPr>
            <p:ph type="title"/>
          </p:nvPr>
        </p:nvSpPr>
        <p:spPr>
          <a:xfrm>
            <a:off x="1154954" y="2176756"/>
            <a:ext cx="8865623" cy="1819656"/>
          </a:xfrm>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Présentation de la problématique, de son interprétation, et des pistes de recherche envisagées</a:t>
            </a:r>
            <a:endParaRPr lang="fr-FR" dirty="0">
              <a:latin typeface="Georgia" panose="02040502050405020303" pitchFamily="18" charset="0"/>
            </a:endParaRPr>
          </a:p>
        </p:txBody>
      </p:sp>
      <p:sp>
        <p:nvSpPr>
          <p:cNvPr id="4" name="Slide Number Placeholder 3">
            <a:extLst>
              <a:ext uri="{FF2B5EF4-FFF2-40B4-BE49-F238E27FC236}">
                <a16:creationId xmlns:a16="http://schemas.microsoft.com/office/drawing/2014/main" id="{3082CB5C-C719-1346-8319-FEA6E015E677}"/>
              </a:ext>
            </a:extLst>
          </p:cNvPr>
          <p:cNvSpPr>
            <a:spLocks noGrp="1"/>
          </p:cNvSpPr>
          <p:nvPr>
            <p:ph type="sldNum" sz="quarter" idx="12"/>
          </p:nvPr>
        </p:nvSpPr>
        <p:spPr/>
        <p:txBody>
          <a:bodyPr/>
          <a:lstStyle/>
          <a:p>
            <a:fld id="{D57F1E4F-1CFF-5643-939E-02111984F565}" type="slidenum">
              <a:rPr lang="en-US" smtClean="0"/>
              <a:t>2</a:t>
            </a:fld>
            <a:endParaRPr lang="en-US"/>
          </a:p>
        </p:txBody>
      </p:sp>
    </p:spTree>
    <p:extLst>
      <p:ext uri="{BB962C8B-B14F-4D97-AF65-F5344CB8AC3E}">
        <p14:creationId xmlns:p14="http://schemas.microsoft.com/office/powerpoint/2010/main" val="3695524326"/>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89089" y="1661623"/>
            <a:ext cx="3161016" cy="3153753"/>
          </a:xfrm>
        </p:spPr>
        <p:txBody>
          <a:bodyPr vert="horz" lIns="91440" tIns="45720" rIns="91440" bIns="45720" rtlCol="0" anchor="b">
            <a:normAutofit/>
          </a:bodyPr>
          <a:lstStyle/>
          <a:p>
            <a:pPr algn="r">
              <a:lnSpc>
                <a:spcPct val="90000"/>
              </a:lnSpc>
            </a:pPr>
            <a:r>
              <a:rPr lang="fr-FR" dirty="0">
                <a:latin typeface="Georgia" panose="02040502050405020303" pitchFamily="18" charset="0"/>
              </a:rPr>
              <a:t>Distribution et </a:t>
            </a:r>
            <a:r>
              <a:rPr lang="fr-FR" dirty="0" err="1">
                <a:latin typeface="Georgia" panose="02040502050405020303" pitchFamily="18" charset="0"/>
              </a:rPr>
              <a:t>boxplot</a:t>
            </a:r>
            <a:r>
              <a:rPr lang="fr-FR" dirty="0">
                <a:latin typeface="Georgia" panose="02040502050405020303" pitchFamily="18" charset="0"/>
              </a:rPr>
              <a:t> </a:t>
            </a:r>
            <a:br>
              <a:rPr lang="fr-FR" dirty="0">
                <a:latin typeface="Georgia" panose="02040502050405020303" pitchFamily="18" charset="0"/>
              </a:rPr>
            </a:br>
            <a:r>
              <a:rPr lang="fr-FR" dirty="0">
                <a:latin typeface="Georgia" panose="02040502050405020303" pitchFamily="18" charset="0"/>
              </a:rPr>
              <a:t>du montant total </a:t>
            </a:r>
            <a:br>
              <a:rPr lang="fr-FR" dirty="0">
                <a:latin typeface="Georgia" panose="02040502050405020303" pitchFamily="18" charset="0"/>
              </a:rPr>
            </a:br>
            <a:r>
              <a:rPr lang="fr-FR" dirty="0">
                <a:latin typeface="Georgia" panose="02040502050405020303" pitchFamily="18" charset="0"/>
              </a:rPr>
              <a:t>des achats </a:t>
            </a:r>
            <a:br>
              <a:rPr lang="fr-FR" dirty="0">
                <a:latin typeface="Georgia" panose="02040502050405020303" pitchFamily="18" charset="0"/>
              </a:rPr>
            </a:br>
            <a:r>
              <a:rPr lang="fr-FR" dirty="0">
                <a:latin typeface="Georgia" panose="02040502050405020303" pitchFamily="18" charset="0"/>
              </a:rPr>
              <a:t>par client </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avant </a:t>
            </a:r>
            <a:r>
              <a:rPr lang="fr-FR" dirty="0" err="1">
                <a:latin typeface="Georgia" panose="02040502050405020303" pitchFamily="18" charset="0"/>
              </a:rPr>
              <a:t>preprocessing</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29</a:t>
            </a:fld>
            <a:endParaRPr lang="en-US">
              <a:latin typeface="+mj-lt"/>
            </a:endParaRPr>
          </a:p>
        </p:txBody>
      </p:sp>
      <p:pic>
        <p:nvPicPr>
          <p:cNvPr id="7" name="Content Placeholder 6" descr="Graphical user interface&#10;&#10;Description automatically generated with medium confidence">
            <a:extLst>
              <a:ext uri="{FF2B5EF4-FFF2-40B4-BE49-F238E27FC236}">
                <a16:creationId xmlns:a16="http://schemas.microsoft.com/office/drawing/2014/main" id="{5F173163-9EFE-0644-B8CF-C99DD4CB4F6B}"/>
              </a:ext>
            </a:extLst>
          </p:cNvPr>
          <p:cNvPicPr>
            <a:picLocks noGrp="1" noChangeAspect="1"/>
          </p:cNvPicPr>
          <p:nvPr>
            <p:ph idx="1"/>
          </p:nvPr>
        </p:nvPicPr>
        <p:blipFill>
          <a:blip r:embed="rId3"/>
          <a:stretch>
            <a:fillRect/>
          </a:stretch>
        </p:blipFill>
        <p:spPr>
          <a:xfrm>
            <a:off x="474702" y="682620"/>
            <a:ext cx="6682392" cy="5552825"/>
          </a:xfrm>
        </p:spPr>
      </p:pic>
    </p:spTree>
    <p:extLst>
      <p:ext uri="{BB962C8B-B14F-4D97-AF65-F5344CB8AC3E}">
        <p14:creationId xmlns:p14="http://schemas.microsoft.com/office/powerpoint/2010/main" val="139849920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30</a:t>
            </a:fld>
            <a:endParaRPr lang="en-US">
              <a:latin typeface="+mj-lt"/>
            </a:endParaRPr>
          </a:p>
        </p:txBody>
      </p:sp>
      <p:pic>
        <p:nvPicPr>
          <p:cNvPr id="22" name="Content Placeholder 21" descr="Chart, histogram&#10;&#10;Description automatically generated">
            <a:extLst>
              <a:ext uri="{FF2B5EF4-FFF2-40B4-BE49-F238E27FC236}">
                <a16:creationId xmlns:a16="http://schemas.microsoft.com/office/drawing/2014/main" id="{ACA32E70-1BD1-3141-8E35-A071031FDC10}"/>
              </a:ext>
            </a:extLst>
          </p:cNvPr>
          <p:cNvPicPr>
            <a:picLocks noGrp="1" noChangeAspect="1"/>
          </p:cNvPicPr>
          <p:nvPr>
            <p:ph idx="1"/>
          </p:nvPr>
        </p:nvPicPr>
        <p:blipFill>
          <a:blip r:embed="rId3"/>
          <a:stretch>
            <a:fillRect/>
          </a:stretch>
        </p:blipFill>
        <p:spPr>
          <a:xfrm>
            <a:off x="423332" y="679572"/>
            <a:ext cx="6801531" cy="5581574"/>
          </a:xfrm>
        </p:spPr>
      </p:pic>
      <p:sp>
        <p:nvSpPr>
          <p:cNvPr id="18" name="Title 1">
            <a:extLst>
              <a:ext uri="{FF2B5EF4-FFF2-40B4-BE49-F238E27FC236}">
                <a16:creationId xmlns:a16="http://schemas.microsoft.com/office/drawing/2014/main" id="{992DE617-37A5-5243-8A69-F286E5A67D3B}"/>
              </a:ext>
            </a:extLst>
          </p:cNvPr>
          <p:cNvSpPr txBox="1">
            <a:spLocks/>
          </p:cNvSpPr>
          <p:nvPr/>
        </p:nvSpPr>
        <p:spPr bwMode="gray">
          <a:xfrm>
            <a:off x="8389089" y="1446261"/>
            <a:ext cx="3161016" cy="315375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dirty="0">
                <a:latin typeface="Georgia" panose="02040502050405020303" pitchFamily="18" charset="0"/>
              </a:rPr>
              <a:t>Distribution et </a:t>
            </a:r>
            <a:r>
              <a:rPr lang="fr-FR" dirty="0" err="1">
                <a:latin typeface="Georgia" panose="02040502050405020303" pitchFamily="18" charset="0"/>
              </a:rPr>
              <a:t>boxplot</a:t>
            </a:r>
            <a:r>
              <a:rPr lang="fr-FR" dirty="0">
                <a:latin typeface="Georgia" panose="02040502050405020303" pitchFamily="18" charset="0"/>
              </a:rPr>
              <a:t> de </a:t>
            </a:r>
            <a:br>
              <a:rPr lang="fr-FR" dirty="0">
                <a:latin typeface="Georgia" panose="02040502050405020303" pitchFamily="18" charset="0"/>
              </a:rPr>
            </a:br>
            <a:r>
              <a:rPr lang="fr-FR" dirty="0">
                <a:latin typeface="Georgia" panose="02040502050405020303" pitchFamily="18" charset="0"/>
              </a:rPr>
              <a:t>la récence d’achat </a:t>
            </a:r>
            <a:br>
              <a:rPr lang="fr-FR" dirty="0">
                <a:latin typeface="Georgia" panose="02040502050405020303" pitchFamily="18" charset="0"/>
              </a:rPr>
            </a:br>
            <a:r>
              <a:rPr lang="fr-FR" dirty="0">
                <a:latin typeface="Georgia" panose="02040502050405020303" pitchFamily="18" charset="0"/>
              </a:rPr>
              <a:t>par client </a:t>
            </a:r>
            <a:br>
              <a:rPr lang="fr-FR" dirty="0">
                <a:latin typeface="Georgia" panose="02040502050405020303" pitchFamily="18" charset="0"/>
              </a:rPr>
            </a:br>
            <a:r>
              <a:rPr lang="fr-FR" dirty="0">
                <a:latin typeface="Georgia" panose="02040502050405020303" pitchFamily="18" charset="0"/>
              </a:rPr>
              <a:t>sur la période 1, avant </a:t>
            </a:r>
            <a:r>
              <a:rPr lang="fr-FR" dirty="0" err="1">
                <a:latin typeface="Georgia" panose="02040502050405020303" pitchFamily="18" charset="0"/>
              </a:rPr>
              <a:t>preprocessing</a:t>
            </a:r>
            <a:endParaRPr lang="en-US" dirty="0"/>
          </a:p>
        </p:txBody>
      </p:sp>
    </p:spTree>
    <p:extLst>
      <p:ext uri="{BB962C8B-B14F-4D97-AF65-F5344CB8AC3E}">
        <p14:creationId xmlns:p14="http://schemas.microsoft.com/office/powerpoint/2010/main" val="155066778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31</a:t>
            </a:fld>
            <a:endParaRPr lang="en-US">
              <a:latin typeface="+mj-lt"/>
            </a:endParaRPr>
          </a:p>
        </p:txBody>
      </p:sp>
      <p:pic>
        <p:nvPicPr>
          <p:cNvPr id="7" name="Content Placeholder 6" descr="A picture containing application&#10;&#10;Description automatically generated">
            <a:extLst>
              <a:ext uri="{FF2B5EF4-FFF2-40B4-BE49-F238E27FC236}">
                <a16:creationId xmlns:a16="http://schemas.microsoft.com/office/drawing/2014/main" id="{45737245-E88A-1D4F-BC16-271EB7876691}"/>
              </a:ext>
            </a:extLst>
          </p:cNvPr>
          <p:cNvPicPr>
            <a:picLocks noGrp="1" noChangeAspect="1"/>
          </p:cNvPicPr>
          <p:nvPr>
            <p:ph idx="1"/>
          </p:nvPr>
        </p:nvPicPr>
        <p:blipFill>
          <a:blip r:embed="rId3"/>
          <a:stretch>
            <a:fillRect/>
          </a:stretch>
        </p:blipFill>
        <p:spPr>
          <a:xfrm>
            <a:off x="841956" y="842283"/>
            <a:ext cx="6367303" cy="5173434"/>
          </a:xfrm>
        </p:spPr>
      </p:pic>
      <p:sp>
        <p:nvSpPr>
          <p:cNvPr id="18" name="Title 1">
            <a:extLst>
              <a:ext uri="{FF2B5EF4-FFF2-40B4-BE49-F238E27FC236}">
                <a16:creationId xmlns:a16="http://schemas.microsoft.com/office/drawing/2014/main" id="{164BB551-60CE-F843-8126-76814DC38F2A}"/>
              </a:ext>
            </a:extLst>
          </p:cNvPr>
          <p:cNvSpPr txBox="1">
            <a:spLocks/>
          </p:cNvSpPr>
          <p:nvPr/>
        </p:nvSpPr>
        <p:spPr bwMode="gray">
          <a:xfrm>
            <a:off x="8389089" y="1525845"/>
            <a:ext cx="3161016" cy="315375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dirty="0">
                <a:latin typeface="Georgia" panose="02040502050405020303" pitchFamily="18" charset="0"/>
              </a:rPr>
              <a:t>Distribution et </a:t>
            </a:r>
            <a:r>
              <a:rPr lang="fr-FR" dirty="0" err="1">
                <a:latin typeface="Georgia" panose="02040502050405020303" pitchFamily="18" charset="0"/>
              </a:rPr>
              <a:t>boxplot</a:t>
            </a:r>
            <a:r>
              <a:rPr lang="fr-FR" dirty="0">
                <a:latin typeface="Georgia" panose="02040502050405020303" pitchFamily="18" charset="0"/>
              </a:rPr>
              <a:t> du temps moyen de livraison par client,</a:t>
            </a:r>
            <a:br>
              <a:rPr lang="fr-FR" dirty="0">
                <a:latin typeface="Georgia" panose="02040502050405020303" pitchFamily="18" charset="0"/>
              </a:rPr>
            </a:br>
            <a:r>
              <a:rPr lang="fr-FR" dirty="0">
                <a:latin typeface="Georgia" panose="02040502050405020303" pitchFamily="18" charset="0"/>
              </a:rPr>
              <a:t>sur la période 1, avant </a:t>
            </a:r>
            <a:r>
              <a:rPr lang="fr-FR" dirty="0" err="1">
                <a:latin typeface="Georgia" panose="02040502050405020303" pitchFamily="18" charset="0"/>
              </a:rPr>
              <a:t>preprocessing</a:t>
            </a:r>
            <a:endParaRPr lang="en-US" dirty="0"/>
          </a:p>
        </p:txBody>
      </p:sp>
    </p:spTree>
    <p:extLst>
      <p:ext uri="{BB962C8B-B14F-4D97-AF65-F5344CB8AC3E}">
        <p14:creationId xmlns:p14="http://schemas.microsoft.com/office/powerpoint/2010/main" val="18579841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54546" y="1852123"/>
            <a:ext cx="3161016" cy="3153753"/>
          </a:xfrm>
        </p:spPr>
        <p:txBody>
          <a:bodyPr vert="horz" lIns="91440" tIns="45720" rIns="91440" bIns="45720" rtlCol="0" anchor="b">
            <a:normAutofit/>
          </a:bodyPr>
          <a:lstStyle/>
          <a:p>
            <a:pPr algn="r">
              <a:lnSpc>
                <a:spcPct val="90000"/>
              </a:lnSpc>
            </a:pPr>
            <a:r>
              <a:rPr lang="fr-FR" dirty="0">
                <a:latin typeface="Georgia" panose="02040502050405020303" pitchFamily="18" charset="0"/>
              </a:rPr>
              <a:t>Boxplot des </a:t>
            </a:r>
            <a:br>
              <a:rPr lang="fr-FR" dirty="0">
                <a:latin typeface="Georgia" panose="02040502050405020303" pitchFamily="18" charset="0"/>
              </a:rPr>
            </a:br>
            <a:r>
              <a:rPr lang="fr-FR" dirty="0">
                <a:latin typeface="Georgia" panose="02040502050405020303" pitchFamily="18" charset="0"/>
              </a:rPr>
              <a:t>variables: fréquence d’achat, score d’évaluation moyen et nombre de versements moyen par client, </a:t>
            </a:r>
            <a:br>
              <a:rPr lang="fr-FR" dirty="0">
                <a:latin typeface="Georgia" panose="02040502050405020303" pitchFamily="18" charset="0"/>
              </a:rPr>
            </a:br>
            <a:r>
              <a:rPr lang="fr-FR" dirty="0">
                <a:latin typeface="Georgia" panose="02040502050405020303" pitchFamily="18" charset="0"/>
              </a:rPr>
              <a:t>sur la période 1, avant </a:t>
            </a:r>
            <a:r>
              <a:rPr lang="fr-FR" dirty="0" err="1">
                <a:latin typeface="Georgia" panose="02040502050405020303" pitchFamily="18" charset="0"/>
              </a:rPr>
              <a:t>preprocessing</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32</a:t>
            </a:fld>
            <a:endParaRPr lang="en-US">
              <a:latin typeface="+mj-lt"/>
            </a:endParaRPr>
          </a:p>
        </p:txBody>
      </p:sp>
      <p:pic>
        <p:nvPicPr>
          <p:cNvPr id="10" name="Content Placeholder 9" descr="Chart, box and whisker chart&#10;&#10;Description automatically generated">
            <a:extLst>
              <a:ext uri="{FF2B5EF4-FFF2-40B4-BE49-F238E27FC236}">
                <a16:creationId xmlns:a16="http://schemas.microsoft.com/office/drawing/2014/main" id="{BAEA7688-A334-464F-A36F-D59F68CD1395}"/>
              </a:ext>
            </a:extLst>
          </p:cNvPr>
          <p:cNvPicPr>
            <a:picLocks noGrp="1" noChangeAspect="1"/>
          </p:cNvPicPr>
          <p:nvPr>
            <p:ph idx="1"/>
          </p:nvPr>
        </p:nvPicPr>
        <p:blipFill>
          <a:blip r:embed="rId3"/>
          <a:stretch>
            <a:fillRect/>
          </a:stretch>
        </p:blipFill>
        <p:spPr>
          <a:xfrm>
            <a:off x="37745" y="1063416"/>
            <a:ext cx="7981824" cy="5273190"/>
          </a:xfrm>
        </p:spPr>
      </p:pic>
    </p:spTree>
    <p:extLst>
      <p:ext uri="{BB962C8B-B14F-4D97-AF65-F5344CB8AC3E}">
        <p14:creationId xmlns:p14="http://schemas.microsoft.com/office/powerpoint/2010/main" val="141103913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26269" y="1313752"/>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variables utilisées pour le K </a:t>
            </a:r>
            <a:r>
              <a:rPr lang="fr-FR" dirty="0" err="1">
                <a:latin typeface="Georgia" panose="02040502050405020303" pitchFamily="18" charset="0"/>
              </a:rPr>
              <a:t>Means</a:t>
            </a:r>
            <a:r>
              <a:rPr lang="fr-FR" dirty="0">
                <a:latin typeface="Georgia" panose="02040502050405020303" pitchFamily="18" charset="0"/>
              </a:rPr>
              <a:t> </a:t>
            </a:r>
            <a:br>
              <a:rPr lang="fr-FR" dirty="0">
                <a:latin typeface="Georgia" panose="02040502050405020303" pitchFamily="18" charset="0"/>
              </a:rPr>
            </a:br>
            <a:r>
              <a:rPr lang="fr-FR" dirty="0">
                <a:latin typeface="Georgia" panose="02040502050405020303" pitchFamily="18" charset="0"/>
              </a:rPr>
              <a:t>sur la période 1, après </a:t>
            </a:r>
            <a:r>
              <a:rPr lang="fr-FR" dirty="0" err="1">
                <a:latin typeface="Georgia" panose="02040502050405020303" pitchFamily="18" charset="0"/>
              </a:rPr>
              <a:t>preprocessing</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33</a:t>
            </a:fld>
            <a:endParaRPr lang="en-US">
              <a:latin typeface="+mj-lt"/>
            </a:endParaRPr>
          </a:p>
        </p:txBody>
      </p:sp>
      <p:pic>
        <p:nvPicPr>
          <p:cNvPr id="8" name="Content Placeholder 7" descr="Chart, box and whisker chart&#10;&#10;Description automatically generated">
            <a:extLst>
              <a:ext uri="{FF2B5EF4-FFF2-40B4-BE49-F238E27FC236}">
                <a16:creationId xmlns:a16="http://schemas.microsoft.com/office/drawing/2014/main" id="{152875C3-EC14-5140-82E2-8D5F8142D8FD}"/>
              </a:ext>
            </a:extLst>
          </p:cNvPr>
          <p:cNvPicPr>
            <a:picLocks noGrp="1" noChangeAspect="1"/>
          </p:cNvPicPr>
          <p:nvPr>
            <p:ph idx="1"/>
          </p:nvPr>
        </p:nvPicPr>
        <p:blipFill>
          <a:blip r:embed="rId3"/>
          <a:stretch>
            <a:fillRect/>
          </a:stretch>
        </p:blipFill>
        <p:spPr>
          <a:xfrm>
            <a:off x="512552" y="609310"/>
            <a:ext cx="7242623" cy="5639379"/>
          </a:xfrm>
        </p:spPr>
      </p:pic>
    </p:spTree>
    <p:extLst>
      <p:ext uri="{BB962C8B-B14F-4D97-AF65-F5344CB8AC3E}">
        <p14:creationId xmlns:p14="http://schemas.microsoft.com/office/powerpoint/2010/main" val="30957049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293586" y="1525845"/>
            <a:ext cx="3161016" cy="3153753"/>
          </a:xfrm>
        </p:spPr>
        <p:txBody>
          <a:bodyPr vert="horz" lIns="91440" tIns="45720" rIns="91440" bIns="45720" rtlCol="0" anchor="b">
            <a:normAutofit/>
          </a:bodyPr>
          <a:lstStyle/>
          <a:p>
            <a:pPr algn="r">
              <a:lnSpc>
                <a:spcPct val="90000"/>
              </a:lnSpc>
            </a:pPr>
            <a:r>
              <a:rPr lang="fr-FR" dirty="0">
                <a:latin typeface="Georgia" panose="02040502050405020303" pitchFamily="18" charset="0"/>
              </a:rPr>
              <a:t>Distribution et </a:t>
            </a:r>
            <a:r>
              <a:rPr lang="fr-FR" dirty="0" err="1">
                <a:latin typeface="Georgia" panose="02040502050405020303" pitchFamily="18" charset="0"/>
              </a:rPr>
              <a:t>boxplot</a:t>
            </a:r>
            <a:r>
              <a:rPr lang="fr-FR" dirty="0">
                <a:latin typeface="Georgia" panose="02040502050405020303" pitchFamily="18" charset="0"/>
              </a:rPr>
              <a:t> du temps moyen de livraison par client,</a:t>
            </a:r>
            <a:br>
              <a:rPr lang="fr-FR" dirty="0">
                <a:latin typeface="Georgia" panose="02040502050405020303" pitchFamily="18" charset="0"/>
              </a:rPr>
            </a:br>
            <a:r>
              <a:rPr lang="fr-FR" dirty="0">
                <a:latin typeface="Georgia" panose="02040502050405020303" pitchFamily="18" charset="0"/>
              </a:rPr>
              <a:t>sur la période 1, après </a:t>
            </a:r>
            <a:r>
              <a:rPr lang="fr-FR" dirty="0" err="1">
                <a:latin typeface="Georgia" panose="02040502050405020303" pitchFamily="18" charset="0"/>
              </a:rPr>
              <a:t>preprocessing</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34</a:t>
            </a:fld>
            <a:endParaRPr lang="en-US">
              <a:latin typeface="+mj-lt"/>
            </a:endParaRPr>
          </a:p>
        </p:txBody>
      </p:sp>
      <p:pic>
        <p:nvPicPr>
          <p:cNvPr id="8" name="Content Placeholder 7" descr="Chart, histogram&#10;&#10;Description automatically generated">
            <a:extLst>
              <a:ext uri="{FF2B5EF4-FFF2-40B4-BE49-F238E27FC236}">
                <a16:creationId xmlns:a16="http://schemas.microsoft.com/office/drawing/2014/main" id="{9DB7E620-4609-E143-90AD-3599169FBF22}"/>
              </a:ext>
            </a:extLst>
          </p:cNvPr>
          <p:cNvPicPr>
            <a:picLocks noGrp="1" noChangeAspect="1"/>
          </p:cNvPicPr>
          <p:nvPr>
            <p:ph idx="1"/>
          </p:nvPr>
        </p:nvPicPr>
        <p:blipFill>
          <a:blip r:embed="rId3"/>
          <a:stretch>
            <a:fillRect/>
          </a:stretch>
        </p:blipFill>
        <p:spPr>
          <a:xfrm>
            <a:off x="451612" y="659178"/>
            <a:ext cx="6824506" cy="5539644"/>
          </a:xfrm>
        </p:spPr>
      </p:pic>
    </p:spTree>
    <p:extLst>
      <p:ext uri="{BB962C8B-B14F-4D97-AF65-F5344CB8AC3E}">
        <p14:creationId xmlns:p14="http://schemas.microsoft.com/office/powerpoint/2010/main" val="413448723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12136" y="1393336"/>
            <a:ext cx="3161016" cy="3153753"/>
          </a:xfrm>
        </p:spPr>
        <p:txBody>
          <a:bodyPr vert="horz" lIns="91440" tIns="45720" rIns="91440" bIns="45720" rtlCol="0" anchor="b">
            <a:normAutofit/>
          </a:bodyPr>
          <a:lstStyle/>
          <a:p>
            <a:pPr algn="r">
              <a:lnSpc>
                <a:spcPct val="90000"/>
              </a:lnSpc>
            </a:pPr>
            <a:r>
              <a:rPr lang="fr-FR" dirty="0">
                <a:latin typeface="Georgia" panose="02040502050405020303" pitchFamily="18" charset="0"/>
              </a:rPr>
              <a:t>Méthode </a:t>
            </a:r>
            <a:br>
              <a:rPr lang="fr-FR" dirty="0">
                <a:latin typeface="Georgia" panose="02040502050405020303" pitchFamily="18" charset="0"/>
              </a:rPr>
            </a:br>
            <a:r>
              <a:rPr lang="fr-FR" dirty="0">
                <a:latin typeface="Georgia" panose="02040502050405020303" pitchFamily="18" charset="0"/>
              </a:rPr>
              <a:t>du coude </a:t>
            </a:r>
            <a:br>
              <a:rPr lang="fr-FR" dirty="0">
                <a:latin typeface="Georgia" panose="02040502050405020303" pitchFamily="18" charset="0"/>
              </a:rPr>
            </a:br>
            <a:r>
              <a:rPr lang="fr-FR" dirty="0">
                <a:latin typeface="Georgia" panose="02040502050405020303" pitchFamily="18" charset="0"/>
              </a:rPr>
              <a:t>pour le nombre </a:t>
            </a:r>
            <a:br>
              <a:rPr lang="fr-FR" dirty="0">
                <a:latin typeface="Georgia" panose="02040502050405020303" pitchFamily="18" charset="0"/>
              </a:rPr>
            </a:br>
            <a:r>
              <a:rPr lang="fr-FR" dirty="0">
                <a:latin typeface="Georgia" panose="02040502050405020303" pitchFamily="18" charset="0"/>
              </a:rPr>
              <a:t>de clusters du </a:t>
            </a:r>
            <a:br>
              <a:rPr lang="fr-FR" dirty="0">
                <a:latin typeface="Georgia" panose="02040502050405020303" pitchFamily="18" charset="0"/>
              </a:rPr>
            </a:br>
            <a:r>
              <a:rPr lang="fr-FR" dirty="0">
                <a:latin typeface="Georgia" panose="02040502050405020303" pitchFamily="18" charset="0"/>
              </a:rPr>
              <a:t>K </a:t>
            </a:r>
            <a:r>
              <a:rPr lang="fr-FR" dirty="0" err="1">
                <a:latin typeface="Georgia" panose="02040502050405020303" pitchFamily="18" charset="0"/>
              </a:rPr>
              <a:t>Means</a:t>
            </a:r>
            <a:r>
              <a:rPr lang="fr-FR" dirty="0">
                <a:latin typeface="Georgia" panose="02040502050405020303" pitchFamily="18" charset="0"/>
              </a:rPr>
              <a:t> sur </a:t>
            </a:r>
            <a:br>
              <a:rPr lang="fr-FR" dirty="0">
                <a:latin typeface="Georgia" panose="02040502050405020303" pitchFamily="18" charset="0"/>
              </a:rPr>
            </a:br>
            <a:r>
              <a:rPr lang="fr-FR" dirty="0">
                <a:latin typeface="Georgia" panose="02040502050405020303" pitchFamily="18" charset="0"/>
              </a:rPr>
              <a:t>la période 1</a:t>
            </a:r>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35</a:t>
            </a:fld>
            <a:endParaRPr lang="en-US">
              <a:latin typeface="+mj-lt"/>
            </a:endParaRPr>
          </a:p>
        </p:txBody>
      </p:sp>
      <p:pic>
        <p:nvPicPr>
          <p:cNvPr id="7" name="Content Placeholder 6" descr="Chart, line chart&#10;&#10;Description automatically generated">
            <a:extLst>
              <a:ext uri="{FF2B5EF4-FFF2-40B4-BE49-F238E27FC236}">
                <a16:creationId xmlns:a16="http://schemas.microsoft.com/office/drawing/2014/main" id="{F477B3FC-45BF-1747-BF77-AC7472368901}"/>
              </a:ext>
            </a:extLst>
          </p:cNvPr>
          <p:cNvPicPr>
            <a:picLocks noGrp="1" noChangeAspect="1"/>
          </p:cNvPicPr>
          <p:nvPr>
            <p:ph idx="1"/>
          </p:nvPr>
        </p:nvPicPr>
        <p:blipFill>
          <a:blip r:embed="rId3"/>
          <a:stretch>
            <a:fillRect/>
          </a:stretch>
        </p:blipFill>
        <p:spPr>
          <a:xfrm>
            <a:off x="122226" y="1063416"/>
            <a:ext cx="7735232" cy="4810783"/>
          </a:xfrm>
        </p:spPr>
      </p:pic>
    </p:spTree>
    <p:extLst>
      <p:ext uri="{BB962C8B-B14F-4D97-AF65-F5344CB8AC3E}">
        <p14:creationId xmlns:p14="http://schemas.microsoft.com/office/powerpoint/2010/main" val="62868039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89089" y="1777652"/>
            <a:ext cx="3161016" cy="3153753"/>
          </a:xfrm>
        </p:spPr>
        <p:txBody>
          <a:bodyPr vert="horz" lIns="91440" tIns="45720" rIns="91440" bIns="45720" rtlCol="0" anchor="b">
            <a:normAutofit/>
          </a:bodyPr>
          <a:lstStyle/>
          <a:p>
            <a:pPr algn="r">
              <a:lnSpc>
                <a:spcPct val="90000"/>
              </a:lnSpc>
            </a:pPr>
            <a:r>
              <a:rPr lang="fr-FR" dirty="0">
                <a:latin typeface="Georgia" panose="02040502050405020303" pitchFamily="18" charset="0"/>
              </a:rPr>
              <a:t>Coefficients de silhouette </a:t>
            </a:r>
            <a:br>
              <a:rPr lang="fr-FR" dirty="0">
                <a:latin typeface="Georgia" panose="02040502050405020303" pitchFamily="18" charset="0"/>
              </a:rPr>
            </a:br>
            <a:r>
              <a:rPr lang="fr-FR" dirty="0">
                <a:latin typeface="Georgia" panose="02040502050405020303" pitchFamily="18" charset="0"/>
              </a:rPr>
              <a:t>pour différentes valeurs du nombre </a:t>
            </a:r>
            <a:br>
              <a:rPr lang="fr-FR" dirty="0">
                <a:latin typeface="Georgia" panose="02040502050405020303" pitchFamily="18" charset="0"/>
              </a:rPr>
            </a:br>
            <a:r>
              <a:rPr lang="fr-FR" dirty="0">
                <a:latin typeface="Georgia" panose="02040502050405020303" pitchFamily="18" charset="0"/>
              </a:rPr>
              <a:t>de clusters du </a:t>
            </a:r>
            <a:br>
              <a:rPr lang="fr-FR" dirty="0">
                <a:latin typeface="Georgia" panose="02040502050405020303" pitchFamily="18" charset="0"/>
              </a:rPr>
            </a:br>
            <a:r>
              <a:rPr lang="fr-FR" dirty="0">
                <a:latin typeface="Georgia" panose="02040502050405020303" pitchFamily="18" charset="0"/>
              </a:rPr>
              <a:t>K </a:t>
            </a:r>
            <a:r>
              <a:rPr lang="fr-FR" dirty="0" err="1">
                <a:latin typeface="Georgia" panose="02040502050405020303" pitchFamily="18" charset="0"/>
              </a:rPr>
              <a:t>Means</a:t>
            </a:r>
            <a:r>
              <a:rPr lang="fr-FR" dirty="0">
                <a:latin typeface="Georgia" panose="02040502050405020303" pitchFamily="18" charset="0"/>
              </a:rPr>
              <a:t> sur </a:t>
            </a:r>
            <a:br>
              <a:rPr lang="fr-FR" dirty="0">
                <a:latin typeface="Georgia" panose="02040502050405020303" pitchFamily="18" charset="0"/>
              </a:rPr>
            </a:br>
            <a:r>
              <a:rPr lang="fr-FR" dirty="0">
                <a:latin typeface="Georgia" panose="02040502050405020303" pitchFamily="18" charset="0"/>
              </a:rPr>
              <a:t>la première </a:t>
            </a:r>
            <a:br>
              <a:rPr lang="fr-FR" dirty="0">
                <a:latin typeface="Georgia" panose="02040502050405020303" pitchFamily="18" charset="0"/>
              </a:rPr>
            </a:br>
            <a:r>
              <a:rPr lang="fr-FR" dirty="0">
                <a:latin typeface="Georgia" panose="02040502050405020303" pitchFamily="18" charset="0"/>
              </a:rPr>
              <a:t>période de temps </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36</a:t>
            </a:fld>
            <a:endParaRPr lang="en-US">
              <a:latin typeface="+mj-lt"/>
            </a:endParaRPr>
          </a:p>
        </p:txBody>
      </p:sp>
      <p:pic>
        <p:nvPicPr>
          <p:cNvPr id="7" name="Content Placeholder 6" descr="Chart, line chart&#10;&#10;Description automatically generated">
            <a:extLst>
              <a:ext uri="{FF2B5EF4-FFF2-40B4-BE49-F238E27FC236}">
                <a16:creationId xmlns:a16="http://schemas.microsoft.com/office/drawing/2014/main" id="{EC8230ED-35F0-2047-8394-457353202CB5}"/>
              </a:ext>
            </a:extLst>
          </p:cNvPr>
          <p:cNvPicPr>
            <a:picLocks noGrp="1" noChangeAspect="1"/>
          </p:cNvPicPr>
          <p:nvPr>
            <p:ph idx="1"/>
          </p:nvPr>
        </p:nvPicPr>
        <p:blipFill>
          <a:blip r:embed="rId3"/>
          <a:stretch>
            <a:fillRect/>
          </a:stretch>
        </p:blipFill>
        <p:spPr>
          <a:xfrm>
            <a:off x="520186" y="766692"/>
            <a:ext cx="6991266" cy="5324616"/>
          </a:xfrm>
        </p:spPr>
      </p:pic>
    </p:spTree>
    <p:extLst>
      <p:ext uri="{BB962C8B-B14F-4D97-AF65-F5344CB8AC3E}">
        <p14:creationId xmlns:p14="http://schemas.microsoft.com/office/powerpoint/2010/main" val="396398281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30162" y="1418829"/>
            <a:ext cx="3161016" cy="3153753"/>
          </a:xfrm>
        </p:spPr>
        <p:txBody>
          <a:bodyPr vert="horz" lIns="91440" tIns="45720" rIns="91440" bIns="45720" rtlCol="0" anchor="b">
            <a:normAutofit/>
          </a:bodyPr>
          <a:lstStyle/>
          <a:p>
            <a:pPr algn="r">
              <a:lnSpc>
                <a:spcPct val="90000"/>
              </a:lnSpc>
            </a:pPr>
            <a:r>
              <a:rPr lang="fr-FR" dirty="0">
                <a:latin typeface="Georgia" panose="02040502050405020303" pitchFamily="18" charset="0"/>
              </a:rPr>
              <a:t>Plot Silhouette </a:t>
            </a:r>
            <a:br>
              <a:rPr lang="fr-FR" dirty="0">
                <a:latin typeface="Georgia" panose="02040502050405020303" pitchFamily="18" charset="0"/>
              </a:rPr>
            </a:br>
            <a:r>
              <a:rPr lang="fr-FR" dirty="0">
                <a:latin typeface="Georgia" panose="02040502050405020303" pitchFamily="18" charset="0"/>
              </a:rPr>
              <a:t>pour </a:t>
            </a:r>
            <a:br>
              <a:rPr lang="fr-FR" dirty="0">
                <a:latin typeface="Georgia" panose="02040502050405020303" pitchFamily="18" charset="0"/>
              </a:rPr>
            </a:br>
            <a:r>
              <a:rPr lang="fr-FR" dirty="0">
                <a:latin typeface="Georgia" panose="02040502050405020303" pitchFamily="18" charset="0"/>
              </a:rPr>
              <a:t>K </a:t>
            </a:r>
            <a:r>
              <a:rPr lang="fr-FR" dirty="0" err="1">
                <a:latin typeface="Georgia" panose="02040502050405020303" pitchFamily="18" charset="0"/>
              </a:rPr>
              <a:t>Means</a:t>
            </a:r>
            <a:r>
              <a:rPr lang="fr-FR" dirty="0">
                <a:latin typeface="Georgia" panose="02040502050405020303" pitchFamily="18" charset="0"/>
              </a:rPr>
              <a:t> avec </a:t>
            </a:r>
            <a:br>
              <a:rPr lang="fr-FR" dirty="0">
                <a:latin typeface="Georgia" panose="02040502050405020303" pitchFamily="18" charset="0"/>
              </a:rPr>
            </a:br>
            <a:r>
              <a:rPr lang="fr-FR" dirty="0">
                <a:latin typeface="Georgia" panose="02040502050405020303" pitchFamily="18" charset="0"/>
              </a:rPr>
              <a:t>5 clusters sur </a:t>
            </a:r>
            <a:br>
              <a:rPr lang="fr-FR" dirty="0">
                <a:latin typeface="Georgia" panose="02040502050405020303" pitchFamily="18" charset="0"/>
              </a:rPr>
            </a:br>
            <a:r>
              <a:rPr lang="fr-FR" dirty="0">
                <a:latin typeface="Georgia" panose="02040502050405020303" pitchFamily="18" charset="0"/>
              </a:rPr>
              <a:t>la première </a:t>
            </a:r>
            <a:br>
              <a:rPr lang="fr-FR" dirty="0">
                <a:latin typeface="Georgia" panose="02040502050405020303" pitchFamily="18" charset="0"/>
              </a:rPr>
            </a:br>
            <a:r>
              <a:rPr lang="fr-FR" dirty="0">
                <a:latin typeface="Georgia" panose="02040502050405020303" pitchFamily="18" charset="0"/>
              </a:rPr>
              <a:t>période de temps</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37</a:t>
            </a:fld>
            <a:endParaRPr lang="en-US">
              <a:latin typeface="+mj-lt"/>
            </a:endParaRPr>
          </a:p>
        </p:txBody>
      </p:sp>
      <p:pic>
        <p:nvPicPr>
          <p:cNvPr id="8" name="Content Placeholder 7" descr="Chart&#10;&#10;Description automatically generated">
            <a:extLst>
              <a:ext uri="{FF2B5EF4-FFF2-40B4-BE49-F238E27FC236}">
                <a16:creationId xmlns:a16="http://schemas.microsoft.com/office/drawing/2014/main" id="{1FDFE775-6232-2D43-BDE9-206BE3F6E229}"/>
              </a:ext>
            </a:extLst>
          </p:cNvPr>
          <p:cNvPicPr>
            <a:picLocks noGrp="1" noChangeAspect="1"/>
          </p:cNvPicPr>
          <p:nvPr>
            <p:ph idx="1"/>
          </p:nvPr>
        </p:nvPicPr>
        <p:blipFill>
          <a:blip r:embed="rId3"/>
          <a:stretch>
            <a:fillRect/>
          </a:stretch>
        </p:blipFill>
        <p:spPr>
          <a:xfrm>
            <a:off x="221915" y="813747"/>
            <a:ext cx="7599296" cy="5230505"/>
          </a:xfrm>
        </p:spPr>
      </p:pic>
    </p:spTree>
    <p:extLst>
      <p:ext uri="{BB962C8B-B14F-4D97-AF65-F5344CB8AC3E}">
        <p14:creationId xmlns:p14="http://schemas.microsoft.com/office/powerpoint/2010/main" val="931241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89089" y="1661623"/>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du K </a:t>
            </a:r>
            <a:r>
              <a:rPr lang="fr-FR" dirty="0" err="1">
                <a:latin typeface="Georgia" panose="02040502050405020303" pitchFamily="18" charset="0"/>
              </a:rPr>
              <a:t>Means</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de </a:t>
            </a:r>
            <a:br>
              <a:rPr lang="fr-FR" dirty="0">
                <a:latin typeface="Georgia" panose="02040502050405020303" pitchFamily="18" charset="0"/>
              </a:rPr>
            </a:br>
            <a:r>
              <a:rPr lang="fr-FR" dirty="0">
                <a:latin typeface="Georgia" panose="02040502050405020303" pitchFamily="18" charset="0"/>
              </a:rPr>
              <a:t>la récence d’achat </a:t>
            </a:r>
            <a:br>
              <a:rPr lang="fr-FR" dirty="0">
                <a:latin typeface="Georgia" panose="02040502050405020303" pitchFamily="18" charset="0"/>
              </a:rPr>
            </a:br>
            <a:r>
              <a:rPr lang="fr-FR" dirty="0">
                <a:latin typeface="Georgia" panose="02040502050405020303" pitchFamily="18" charset="0"/>
              </a:rPr>
              <a:t>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38</a:t>
            </a:fld>
            <a:endParaRPr lang="en-US">
              <a:latin typeface="+mj-lt"/>
            </a:endParaRPr>
          </a:p>
        </p:txBody>
      </p:sp>
      <p:pic>
        <p:nvPicPr>
          <p:cNvPr id="8" name="Content Placeholder 7" descr="Chart, box and whisker chart&#10;&#10;Description automatically generated">
            <a:extLst>
              <a:ext uri="{FF2B5EF4-FFF2-40B4-BE49-F238E27FC236}">
                <a16:creationId xmlns:a16="http://schemas.microsoft.com/office/drawing/2014/main" id="{59916238-9ACF-0C4F-A724-33818F4EA35D}"/>
              </a:ext>
            </a:extLst>
          </p:cNvPr>
          <p:cNvPicPr>
            <a:picLocks noGrp="1" noChangeAspect="1"/>
          </p:cNvPicPr>
          <p:nvPr>
            <p:ph idx="1"/>
          </p:nvPr>
        </p:nvPicPr>
        <p:blipFill>
          <a:blip r:embed="rId3"/>
          <a:stretch>
            <a:fillRect/>
          </a:stretch>
        </p:blipFill>
        <p:spPr>
          <a:xfrm>
            <a:off x="598096" y="654087"/>
            <a:ext cx="6810187" cy="5549826"/>
          </a:xfrm>
        </p:spPr>
      </p:pic>
    </p:spTree>
    <p:extLst>
      <p:ext uri="{BB962C8B-B14F-4D97-AF65-F5344CB8AC3E}">
        <p14:creationId xmlns:p14="http://schemas.microsoft.com/office/powerpoint/2010/main" val="32390105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8245D4-0D99-DB4B-A763-E5F8969F659A}"/>
              </a:ext>
            </a:extLst>
          </p:cNvPr>
          <p:cNvSpPr>
            <a:spLocks noGrp="1"/>
          </p:cNvSpPr>
          <p:nvPr>
            <p:ph type="title"/>
          </p:nvPr>
        </p:nvSpPr>
        <p:spPr>
          <a:xfrm>
            <a:off x="1216995" y="3309395"/>
            <a:ext cx="2793159" cy="1600200"/>
          </a:xfrm>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Présentation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de la problématique,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de son interprétation,</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et des pistes de recherche envisagées</a:t>
            </a:r>
          </a:p>
        </p:txBody>
      </p:sp>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a:bodyPr>
          <a:lstStyle/>
          <a:p>
            <a:pPr marL="0" indent="0">
              <a:buNone/>
            </a:pPr>
            <a:r>
              <a:rPr lang="fr-FR" dirty="0">
                <a:latin typeface="Georgia" panose="02040502050405020303" pitchFamily="18" charset="0"/>
                <a:ea typeface="Verdana" panose="020B0604030504040204" pitchFamily="34" charset="0"/>
                <a:cs typeface="Verdana" panose="020B0604030504040204" pitchFamily="34" charset="0"/>
              </a:rPr>
              <a:t>Problématique et son interprétation:</a:t>
            </a:r>
          </a:p>
          <a:p>
            <a:pPr marL="0" indent="0">
              <a:buNone/>
            </a:pPr>
            <a:endParaRPr lang="fr-FR" dirty="0">
              <a:latin typeface="Georgia" panose="02040502050405020303" pitchFamily="18" charset="0"/>
            </a:endParaRPr>
          </a:p>
          <a:p>
            <a:r>
              <a:rPr lang="fr-FR" dirty="0">
                <a:latin typeface="Georgia" panose="02040502050405020303" pitchFamily="18" charset="0"/>
              </a:rPr>
              <a:t>Aider les équipes du site e-commerce </a:t>
            </a:r>
            <a:r>
              <a:rPr lang="fr-FR" dirty="0" err="1">
                <a:latin typeface="Georgia" panose="02040502050405020303" pitchFamily="18" charset="0"/>
              </a:rPr>
              <a:t>Olist</a:t>
            </a:r>
            <a:r>
              <a:rPr lang="fr-FR" dirty="0">
                <a:latin typeface="Georgia" panose="02040502050405020303" pitchFamily="18" charset="0"/>
              </a:rPr>
              <a:t> à comprendre leurs différents types d'utilisateurs. L’équipe de marketing attend une segmentation des clients facile à utiliser au quotidien pour leurs campagnes de communication. </a:t>
            </a:r>
          </a:p>
          <a:p>
            <a:endParaRPr lang="fr-FR" dirty="0">
              <a:latin typeface="Georgia" panose="02040502050405020303" pitchFamily="18" charset="0"/>
            </a:endParaRPr>
          </a:p>
          <a:p>
            <a:r>
              <a:rPr lang="fr-FR" dirty="0">
                <a:latin typeface="Georgia" panose="02040502050405020303" pitchFamily="18" charset="0"/>
              </a:rPr>
              <a:t>Evaluer la fréquence à laquelle la segmentation doit être mise à jour, afin de pouvoir effectuer une proposition de contrat de maintenance. </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3</a:t>
            </a:fld>
            <a:endParaRPr lang="en-US"/>
          </a:p>
        </p:txBody>
      </p:sp>
    </p:spTree>
    <p:extLst>
      <p:ext uri="{BB962C8B-B14F-4D97-AF65-F5344CB8AC3E}">
        <p14:creationId xmlns:p14="http://schemas.microsoft.com/office/powerpoint/2010/main" val="28856332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406076" y="1661623"/>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du K </a:t>
            </a:r>
            <a:r>
              <a:rPr lang="fr-FR" dirty="0" err="1">
                <a:latin typeface="Georgia" panose="02040502050405020303" pitchFamily="18" charset="0"/>
              </a:rPr>
              <a:t>Means</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le score d’évaluation moyen</a:t>
            </a:r>
            <a:br>
              <a:rPr lang="fr-FR" dirty="0">
                <a:latin typeface="Georgia" panose="02040502050405020303" pitchFamily="18" charset="0"/>
              </a:rPr>
            </a:br>
            <a:r>
              <a:rPr lang="fr-FR" dirty="0">
                <a:latin typeface="Georgia" panose="02040502050405020303" pitchFamily="18" charset="0"/>
              </a:rPr>
              <a:t>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39</a:t>
            </a:fld>
            <a:endParaRPr lang="en-US">
              <a:latin typeface="+mj-lt"/>
            </a:endParaRPr>
          </a:p>
        </p:txBody>
      </p:sp>
      <p:pic>
        <p:nvPicPr>
          <p:cNvPr id="8" name="Content Placeholder 7">
            <a:extLst>
              <a:ext uri="{FF2B5EF4-FFF2-40B4-BE49-F238E27FC236}">
                <a16:creationId xmlns:a16="http://schemas.microsoft.com/office/drawing/2014/main" id="{4620C078-80A1-B24C-824A-17B0D5C8598A}"/>
              </a:ext>
            </a:extLst>
          </p:cNvPr>
          <p:cNvPicPr>
            <a:picLocks noGrp="1" noChangeAspect="1"/>
          </p:cNvPicPr>
          <p:nvPr>
            <p:ph idx="1"/>
          </p:nvPr>
        </p:nvPicPr>
        <p:blipFill>
          <a:blip r:embed="rId3"/>
          <a:stretch>
            <a:fillRect/>
          </a:stretch>
        </p:blipFill>
        <p:spPr>
          <a:xfrm>
            <a:off x="782646" y="885540"/>
            <a:ext cx="6635677" cy="5368303"/>
          </a:xfrm>
        </p:spPr>
      </p:pic>
    </p:spTree>
    <p:extLst>
      <p:ext uri="{BB962C8B-B14F-4D97-AF65-F5344CB8AC3E}">
        <p14:creationId xmlns:p14="http://schemas.microsoft.com/office/powerpoint/2010/main" val="22271212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78825" y="1559979"/>
            <a:ext cx="3161016" cy="3153753"/>
          </a:xfrm>
        </p:spPr>
        <p:txBody>
          <a:bodyPr vert="horz" lIns="91440" tIns="45720" rIns="91440" bIns="45720" rtlCol="0" anchor="b">
            <a:normAutofit/>
          </a:bodyPr>
          <a:lstStyle/>
          <a:p>
            <a:pPr algn="r">
              <a:lnSpc>
                <a:spcPct val="90000"/>
              </a:lnSpc>
            </a:pPr>
            <a:r>
              <a:rPr lang="fr-FR" dirty="0">
                <a:latin typeface="Georgia" panose="02040502050405020303" pitchFamily="18" charset="0"/>
              </a:rPr>
              <a:t>Boxplot des </a:t>
            </a:r>
            <a:br>
              <a:rPr lang="fr-FR" dirty="0">
                <a:latin typeface="Georgia" panose="02040502050405020303" pitchFamily="18" charset="0"/>
              </a:rPr>
            </a:br>
            <a:r>
              <a:rPr lang="fr-FR" dirty="0">
                <a:latin typeface="Georgia" panose="02040502050405020303" pitchFamily="18" charset="0"/>
              </a:rPr>
              <a:t>différents clusters issus du K </a:t>
            </a:r>
            <a:r>
              <a:rPr lang="fr-FR" dirty="0" err="1">
                <a:latin typeface="Georgia" panose="02040502050405020303" pitchFamily="18" charset="0"/>
              </a:rPr>
              <a:t>Means</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du temps de livraison moyen 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40</a:t>
            </a:fld>
            <a:endParaRPr lang="en-US">
              <a:latin typeface="+mj-lt"/>
            </a:endParaRPr>
          </a:p>
        </p:txBody>
      </p:sp>
      <p:pic>
        <p:nvPicPr>
          <p:cNvPr id="8" name="Content Placeholder 7">
            <a:extLst>
              <a:ext uri="{FF2B5EF4-FFF2-40B4-BE49-F238E27FC236}">
                <a16:creationId xmlns:a16="http://schemas.microsoft.com/office/drawing/2014/main" id="{FEA4DA8F-0BC2-DB45-A909-942ECB309930}"/>
              </a:ext>
            </a:extLst>
          </p:cNvPr>
          <p:cNvPicPr>
            <a:picLocks noGrp="1" noChangeAspect="1"/>
          </p:cNvPicPr>
          <p:nvPr>
            <p:ph idx="1"/>
          </p:nvPr>
        </p:nvPicPr>
        <p:blipFill>
          <a:blip r:embed="rId3"/>
          <a:stretch>
            <a:fillRect/>
          </a:stretch>
        </p:blipFill>
        <p:spPr>
          <a:xfrm>
            <a:off x="775270" y="998969"/>
            <a:ext cx="6490871" cy="5419362"/>
          </a:xfrm>
        </p:spPr>
      </p:pic>
    </p:spTree>
    <p:extLst>
      <p:ext uri="{BB962C8B-B14F-4D97-AF65-F5344CB8AC3E}">
        <p14:creationId xmlns:p14="http://schemas.microsoft.com/office/powerpoint/2010/main" val="240364320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299491" y="1608747"/>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du K </a:t>
            </a:r>
            <a:r>
              <a:rPr lang="fr-FR" dirty="0" err="1">
                <a:latin typeface="Georgia" panose="02040502050405020303" pitchFamily="18" charset="0"/>
              </a:rPr>
              <a:t>Means</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de </a:t>
            </a:r>
            <a:br>
              <a:rPr lang="fr-FR" dirty="0">
                <a:latin typeface="Georgia" panose="02040502050405020303" pitchFamily="18" charset="0"/>
              </a:rPr>
            </a:br>
            <a:r>
              <a:rPr lang="fr-FR" dirty="0">
                <a:latin typeface="Georgia" panose="02040502050405020303" pitchFamily="18" charset="0"/>
              </a:rPr>
              <a:t>la fréquence d’achat </a:t>
            </a:r>
            <a:br>
              <a:rPr lang="fr-FR" dirty="0">
                <a:latin typeface="Georgia" panose="02040502050405020303" pitchFamily="18" charset="0"/>
              </a:rPr>
            </a:br>
            <a:r>
              <a:rPr lang="fr-FR" dirty="0">
                <a:latin typeface="Georgia" panose="02040502050405020303" pitchFamily="18" charset="0"/>
              </a:rPr>
              <a:t>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41</a:t>
            </a:fld>
            <a:endParaRPr lang="en-US">
              <a:latin typeface="+mj-lt"/>
            </a:endParaRPr>
          </a:p>
        </p:txBody>
      </p:sp>
      <p:pic>
        <p:nvPicPr>
          <p:cNvPr id="8" name="Content Placeholder 7" descr="Graphical user interface, application&#10;&#10;Description automatically generated">
            <a:extLst>
              <a:ext uri="{FF2B5EF4-FFF2-40B4-BE49-F238E27FC236}">
                <a16:creationId xmlns:a16="http://schemas.microsoft.com/office/drawing/2014/main" id="{3F499955-EE90-7C4A-9DE7-9484719A25D6}"/>
              </a:ext>
            </a:extLst>
          </p:cNvPr>
          <p:cNvPicPr>
            <a:picLocks noGrp="1" noChangeAspect="1"/>
          </p:cNvPicPr>
          <p:nvPr>
            <p:ph idx="1"/>
          </p:nvPr>
        </p:nvPicPr>
        <p:blipFill>
          <a:blip r:embed="rId3"/>
          <a:stretch>
            <a:fillRect/>
          </a:stretch>
        </p:blipFill>
        <p:spPr>
          <a:xfrm>
            <a:off x="622197" y="603248"/>
            <a:ext cx="6926333" cy="5938460"/>
          </a:xfrm>
        </p:spPr>
      </p:pic>
    </p:spTree>
    <p:extLst>
      <p:ext uri="{BB962C8B-B14F-4D97-AF65-F5344CB8AC3E}">
        <p14:creationId xmlns:p14="http://schemas.microsoft.com/office/powerpoint/2010/main" val="37711028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89089" y="1777652"/>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du K </a:t>
            </a:r>
            <a:r>
              <a:rPr lang="fr-FR" dirty="0" err="1">
                <a:latin typeface="Georgia" panose="02040502050405020303" pitchFamily="18" charset="0"/>
              </a:rPr>
              <a:t>Means</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a:t>
            </a:r>
            <a:br>
              <a:rPr lang="fr-FR" dirty="0">
                <a:latin typeface="Georgia" panose="02040502050405020303" pitchFamily="18" charset="0"/>
              </a:rPr>
            </a:br>
            <a:r>
              <a:rPr lang="fr-FR" dirty="0">
                <a:latin typeface="Georgia" panose="02040502050405020303" pitchFamily="18" charset="0"/>
              </a:rPr>
              <a:t>du montant </a:t>
            </a:r>
            <a:br>
              <a:rPr lang="fr-FR" dirty="0">
                <a:latin typeface="Georgia" panose="02040502050405020303" pitchFamily="18" charset="0"/>
              </a:rPr>
            </a:br>
            <a:r>
              <a:rPr lang="fr-FR" dirty="0">
                <a:latin typeface="Georgia" panose="02040502050405020303" pitchFamily="18" charset="0"/>
              </a:rPr>
              <a:t>total des achats </a:t>
            </a:r>
            <a:br>
              <a:rPr lang="fr-FR" dirty="0">
                <a:latin typeface="Georgia" panose="02040502050405020303" pitchFamily="18" charset="0"/>
              </a:rPr>
            </a:br>
            <a:r>
              <a:rPr lang="fr-FR" dirty="0">
                <a:latin typeface="Georgia" panose="02040502050405020303" pitchFamily="18" charset="0"/>
              </a:rPr>
              <a:t>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42</a:t>
            </a:fld>
            <a:endParaRPr lang="en-US">
              <a:latin typeface="+mj-lt"/>
            </a:endParaRPr>
          </a:p>
        </p:txBody>
      </p:sp>
      <p:pic>
        <p:nvPicPr>
          <p:cNvPr id="8" name="Content Placeholder 7" descr="Chart, box and whisker chart&#10;&#10;Description automatically generated">
            <a:extLst>
              <a:ext uri="{FF2B5EF4-FFF2-40B4-BE49-F238E27FC236}">
                <a16:creationId xmlns:a16="http://schemas.microsoft.com/office/drawing/2014/main" id="{53E42B02-DE41-9E40-9745-1207D14BCBB5}"/>
              </a:ext>
            </a:extLst>
          </p:cNvPr>
          <p:cNvPicPr>
            <a:picLocks noGrp="1" noChangeAspect="1"/>
          </p:cNvPicPr>
          <p:nvPr>
            <p:ph idx="1"/>
          </p:nvPr>
        </p:nvPicPr>
        <p:blipFill>
          <a:blip r:embed="rId3"/>
          <a:stretch>
            <a:fillRect/>
          </a:stretch>
        </p:blipFill>
        <p:spPr>
          <a:xfrm>
            <a:off x="566874" y="622550"/>
            <a:ext cx="6834462" cy="5786365"/>
          </a:xfrm>
        </p:spPr>
      </p:pic>
    </p:spTree>
    <p:extLst>
      <p:ext uri="{BB962C8B-B14F-4D97-AF65-F5344CB8AC3E}">
        <p14:creationId xmlns:p14="http://schemas.microsoft.com/office/powerpoint/2010/main" val="315225900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89089" y="1777652"/>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du K </a:t>
            </a:r>
            <a:r>
              <a:rPr lang="fr-FR" dirty="0" err="1">
                <a:latin typeface="Georgia" panose="02040502050405020303" pitchFamily="18" charset="0"/>
              </a:rPr>
              <a:t>Means</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du nombre de paiements 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43</a:t>
            </a:fld>
            <a:endParaRPr lang="en-US">
              <a:latin typeface="+mj-lt"/>
            </a:endParaRPr>
          </a:p>
        </p:txBody>
      </p:sp>
      <p:pic>
        <p:nvPicPr>
          <p:cNvPr id="7" name="Content Placeholder 6" descr="Chart, box and whisker chart&#10;&#10;Description automatically generated">
            <a:extLst>
              <a:ext uri="{FF2B5EF4-FFF2-40B4-BE49-F238E27FC236}">
                <a16:creationId xmlns:a16="http://schemas.microsoft.com/office/drawing/2014/main" id="{3126E9D5-0AB2-3C47-A091-667ABB23E875}"/>
              </a:ext>
            </a:extLst>
          </p:cNvPr>
          <p:cNvPicPr>
            <a:picLocks noGrp="1" noChangeAspect="1"/>
          </p:cNvPicPr>
          <p:nvPr>
            <p:ph idx="1"/>
          </p:nvPr>
        </p:nvPicPr>
        <p:blipFill>
          <a:blip r:embed="rId3"/>
          <a:stretch>
            <a:fillRect/>
          </a:stretch>
        </p:blipFill>
        <p:spPr>
          <a:xfrm>
            <a:off x="654176" y="679572"/>
            <a:ext cx="6828438" cy="5582061"/>
          </a:xfrm>
        </p:spPr>
      </p:pic>
    </p:spTree>
    <p:extLst>
      <p:ext uri="{BB962C8B-B14F-4D97-AF65-F5344CB8AC3E}">
        <p14:creationId xmlns:p14="http://schemas.microsoft.com/office/powerpoint/2010/main" val="41731977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8B3E50E-7BDA-3046-8234-6B8108D442DC}"/>
              </a:ext>
            </a:extLst>
          </p:cNvPr>
          <p:cNvSpPr>
            <a:spLocks noGrp="1"/>
          </p:cNvSpPr>
          <p:nvPr>
            <p:ph idx="1"/>
          </p:nvPr>
        </p:nvSpPr>
        <p:spPr/>
        <p:txBody>
          <a:bodyPr/>
          <a:lstStyle/>
          <a:p>
            <a:pPr marL="0" indent="0">
              <a:buNone/>
            </a:pPr>
            <a:r>
              <a:rPr lang="fr-FR" dirty="0">
                <a:latin typeface="Georgia" panose="02040502050405020303" pitchFamily="18" charset="0"/>
              </a:rPr>
              <a:t>Les comportements des clients qui composent chacun des 5 clusters, se distinguent de la façon suivante:</a:t>
            </a:r>
          </a:p>
          <a:p>
            <a:pPr marL="0" indent="0">
              <a:buNone/>
            </a:pPr>
            <a:endParaRPr lang="fr-FR" dirty="0">
              <a:latin typeface="Georgia" panose="02040502050405020303" pitchFamily="18" charset="0"/>
            </a:endParaRPr>
          </a:p>
          <a:p>
            <a:r>
              <a:rPr lang="fr-FR" dirty="0">
                <a:latin typeface="Georgia" panose="02040502050405020303" pitchFamily="18" charset="0"/>
              </a:rPr>
              <a:t>Meilleurs clients (actifs, fréquents, dépensent beaucoup)</a:t>
            </a:r>
          </a:p>
          <a:p>
            <a:r>
              <a:rPr lang="fr-FR" dirty="0">
                <a:latin typeface="Georgia" panose="02040502050405020303" pitchFamily="18" charset="0"/>
              </a:rPr>
              <a:t>Clients mécontents</a:t>
            </a:r>
          </a:p>
          <a:p>
            <a:r>
              <a:rPr lang="fr-FR" dirty="0">
                <a:latin typeface="Georgia" panose="02040502050405020303" pitchFamily="18" charset="0"/>
              </a:rPr>
              <a:t>Clients actifs récemment</a:t>
            </a:r>
          </a:p>
          <a:p>
            <a:r>
              <a:rPr lang="fr-FR" dirty="0">
                <a:latin typeface="Georgia" panose="02040502050405020303" pitchFamily="18" charset="0"/>
              </a:rPr>
              <a:t>Clients inactifs</a:t>
            </a:r>
          </a:p>
          <a:p>
            <a:r>
              <a:rPr lang="fr-FR" dirty="0">
                <a:latin typeface="Georgia" panose="02040502050405020303" pitchFamily="18" charset="0"/>
              </a:rPr>
              <a:t>Clients qui payent en plusieurs fois</a:t>
            </a:r>
          </a:p>
        </p:txBody>
      </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p:txBody>
          <a:bodyPr/>
          <a:lstStyle/>
          <a:p>
            <a:fld id="{D57F1E4F-1CFF-5643-939E-02111984F565}" type="slidenum">
              <a:rPr lang="en-US" smtClean="0"/>
              <a:t>44</a:t>
            </a:fld>
            <a:endParaRPr lang="en-US"/>
          </a:p>
        </p:txBody>
      </p:sp>
      <p:sp>
        <p:nvSpPr>
          <p:cNvPr id="7" name="Title 1">
            <a:extLst>
              <a:ext uri="{FF2B5EF4-FFF2-40B4-BE49-F238E27FC236}">
                <a16:creationId xmlns:a16="http://schemas.microsoft.com/office/drawing/2014/main" id="{6BBDF068-716E-4742-8EC2-75AAC7815873}"/>
              </a:ext>
            </a:extLst>
          </p:cNvPr>
          <p:cNvSpPr txBox="1">
            <a:spLocks/>
          </p:cNvSpPr>
          <p:nvPr/>
        </p:nvSpPr>
        <p:spPr bwMode="gray">
          <a:xfrm>
            <a:off x="1331295" y="2754304"/>
            <a:ext cx="2793159" cy="1597152"/>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 panose="02040502050405020303" pitchFamily="18" charset="0"/>
              </a:rPr>
              <a:t>Présentation </a:t>
            </a:r>
            <a:br>
              <a:rPr lang="fr-FR" dirty="0">
                <a:latin typeface="Georgia" panose="02040502050405020303" pitchFamily="18" charset="0"/>
              </a:rPr>
            </a:br>
            <a:r>
              <a:rPr lang="fr-FR" dirty="0">
                <a:latin typeface="Georgia" panose="02040502050405020303" pitchFamily="18" charset="0"/>
              </a:rPr>
              <a:t>des différentes modélisations effectuées:</a:t>
            </a:r>
            <a:br>
              <a:rPr lang="fr-FR" dirty="0">
                <a:latin typeface="Georgia" panose="02040502050405020303" pitchFamily="18" charset="0"/>
              </a:rPr>
            </a:br>
            <a:r>
              <a:rPr lang="fr-FR" dirty="0">
                <a:latin typeface="Georgia" panose="02040502050405020303" pitchFamily="18" charset="0"/>
              </a:rPr>
              <a:t>K </a:t>
            </a:r>
            <a:r>
              <a:rPr lang="fr-FR" dirty="0" err="1">
                <a:latin typeface="Georgia" panose="02040502050405020303" pitchFamily="18" charset="0"/>
              </a:rPr>
              <a:t>Means</a:t>
            </a:r>
            <a:endParaRPr lang="fr-FR" dirty="0">
              <a:latin typeface="Georgia" panose="02040502050405020303" pitchFamily="18" charset="0"/>
            </a:endParaRPr>
          </a:p>
        </p:txBody>
      </p:sp>
    </p:spTree>
    <p:extLst>
      <p:ext uri="{BB962C8B-B14F-4D97-AF65-F5344CB8AC3E}">
        <p14:creationId xmlns:p14="http://schemas.microsoft.com/office/powerpoint/2010/main" val="24978729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270790" y="1608747"/>
            <a:ext cx="3161016" cy="3153753"/>
          </a:xfrm>
        </p:spPr>
        <p:txBody>
          <a:bodyPr vert="horz" lIns="91440" tIns="45720" rIns="91440" bIns="45720" rtlCol="0" anchor="b">
            <a:normAutofit/>
          </a:bodyPr>
          <a:lstStyle/>
          <a:p>
            <a:pPr algn="r">
              <a:lnSpc>
                <a:spcPct val="90000"/>
              </a:lnSpc>
            </a:pPr>
            <a:r>
              <a:rPr lang="fr-FR" dirty="0">
                <a:latin typeface="Georgia" panose="02040502050405020303" pitchFamily="18" charset="0"/>
              </a:rPr>
              <a:t>Projection ACP </a:t>
            </a:r>
            <a:br>
              <a:rPr lang="fr-FR" dirty="0">
                <a:latin typeface="Georgia" panose="02040502050405020303" pitchFamily="18" charset="0"/>
              </a:rPr>
            </a:br>
            <a:r>
              <a:rPr lang="fr-FR" dirty="0">
                <a:latin typeface="Georgia" panose="02040502050405020303" pitchFamily="18" charset="0"/>
              </a:rPr>
              <a:t>des clusters issus du K </a:t>
            </a:r>
            <a:r>
              <a:rPr lang="fr-FR" dirty="0" err="1">
                <a:latin typeface="Georgia" panose="02040502050405020303" pitchFamily="18" charset="0"/>
              </a:rPr>
              <a:t>Means</a:t>
            </a:r>
            <a:r>
              <a:rPr lang="fr-FR" dirty="0">
                <a:latin typeface="Georgia" panose="02040502050405020303" pitchFamily="18" charset="0"/>
              </a:rPr>
              <a:t> </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sur les deux premiers plans factoriels</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45</a:t>
            </a:fld>
            <a:endParaRPr lang="en-US">
              <a:latin typeface="+mj-lt"/>
            </a:endParaRPr>
          </a:p>
        </p:txBody>
      </p:sp>
      <p:pic>
        <p:nvPicPr>
          <p:cNvPr id="7" name="Content Placeholder 6">
            <a:extLst>
              <a:ext uri="{FF2B5EF4-FFF2-40B4-BE49-F238E27FC236}">
                <a16:creationId xmlns:a16="http://schemas.microsoft.com/office/drawing/2014/main" id="{5F68D71A-D907-E549-BDE0-5923E9E68496}"/>
              </a:ext>
            </a:extLst>
          </p:cNvPr>
          <p:cNvPicPr>
            <a:picLocks noGrp="1" noChangeAspect="1"/>
          </p:cNvPicPr>
          <p:nvPr>
            <p:ph idx="1"/>
          </p:nvPr>
        </p:nvPicPr>
        <p:blipFill>
          <a:blip r:embed="rId3"/>
          <a:stretch>
            <a:fillRect/>
          </a:stretch>
        </p:blipFill>
        <p:spPr>
          <a:xfrm>
            <a:off x="1011093" y="812605"/>
            <a:ext cx="6071004" cy="5553650"/>
          </a:xfrm>
        </p:spPr>
      </p:pic>
    </p:spTree>
    <p:extLst>
      <p:ext uri="{BB962C8B-B14F-4D97-AF65-F5344CB8AC3E}">
        <p14:creationId xmlns:p14="http://schemas.microsoft.com/office/powerpoint/2010/main" val="228090439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89089" y="1846203"/>
            <a:ext cx="3161016" cy="3153753"/>
          </a:xfrm>
        </p:spPr>
        <p:txBody>
          <a:bodyPr vert="horz" lIns="91440" tIns="45720" rIns="91440" bIns="45720" rtlCol="0" anchor="b">
            <a:normAutofit/>
          </a:bodyPr>
          <a:lstStyle/>
          <a:p>
            <a:pPr algn="r">
              <a:lnSpc>
                <a:spcPct val="90000"/>
              </a:lnSpc>
            </a:pPr>
            <a:r>
              <a:rPr lang="fr-FR" dirty="0">
                <a:latin typeface="Georgia" panose="02040502050405020303" pitchFamily="18" charset="0"/>
              </a:rPr>
              <a:t>Projection ACP </a:t>
            </a:r>
            <a:br>
              <a:rPr lang="fr-FR" dirty="0">
                <a:latin typeface="Georgia" panose="02040502050405020303" pitchFamily="18" charset="0"/>
              </a:rPr>
            </a:br>
            <a:r>
              <a:rPr lang="fr-FR" dirty="0">
                <a:latin typeface="Georgia" panose="02040502050405020303" pitchFamily="18" charset="0"/>
              </a:rPr>
              <a:t>des clusters issus du K </a:t>
            </a:r>
            <a:r>
              <a:rPr lang="fr-FR" dirty="0" err="1">
                <a:latin typeface="Georgia" panose="02040502050405020303" pitchFamily="18" charset="0"/>
              </a:rPr>
              <a:t>Means</a:t>
            </a:r>
            <a:r>
              <a:rPr lang="fr-FR" dirty="0">
                <a:latin typeface="Georgia" panose="02040502050405020303" pitchFamily="18" charset="0"/>
              </a:rPr>
              <a:t> </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sur les trois premiers plans factoriels </a:t>
            </a:r>
            <a:br>
              <a:rPr lang="fr-FR" dirty="0">
                <a:latin typeface="Georgia" panose="02040502050405020303" pitchFamily="18" charset="0"/>
              </a:rPr>
            </a:br>
            <a:r>
              <a:rPr lang="fr-FR" dirty="0">
                <a:latin typeface="Georgia" panose="02040502050405020303" pitchFamily="18" charset="0"/>
              </a:rPr>
              <a:t>(F1: 24%, F2: 0.20%, F3: 0.16%)</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46</a:t>
            </a:fld>
            <a:endParaRPr lang="en-US">
              <a:latin typeface="+mj-lt"/>
            </a:endParaRPr>
          </a:p>
        </p:txBody>
      </p:sp>
      <p:pic>
        <p:nvPicPr>
          <p:cNvPr id="7" name="Content Placeholder 6">
            <a:extLst>
              <a:ext uri="{FF2B5EF4-FFF2-40B4-BE49-F238E27FC236}">
                <a16:creationId xmlns:a16="http://schemas.microsoft.com/office/drawing/2014/main" id="{7A6A66C6-D360-5B42-A6DD-DBD11F1E25DB}"/>
              </a:ext>
            </a:extLst>
          </p:cNvPr>
          <p:cNvPicPr>
            <a:picLocks noGrp="1" noChangeAspect="1"/>
          </p:cNvPicPr>
          <p:nvPr>
            <p:ph idx="1"/>
          </p:nvPr>
        </p:nvPicPr>
        <p:blipFill>
          <a:blip r:embed="rId3"/>
          <a:stretch>
            <a:fillRect/>
          </a:stretch>
        </p:blipFill>
        <p:spPr>
          <a:xfrm>
            <a:off x="967925" y="591434"/>
            <a:ext cx="6317042" cy="5676718"/>
          </a:xfrm>
        </p:spPr>
      </p:pic>
    </p:spTree>
    <p:extLst>
      <p:ext uri="{BB962C8B-B14F-4D97-AF65-F5344CB8AC3E}">
        <p14:creationId xmlns:p14="http://schemas.microsoft.com/office/powerpoint/2010/main" val="390045800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1216995" y="3517392"/>
            <a:ext cx="2793159" cy="1597152"/>
          </a:xfrm>
        </p:spPr>
        <p:txBody>
          <a:bodyPr/>
          <a:lstStyle/>
          <a:p>
            <a:r>
              <a:rPr lang="fr-FR" dirty="0">
                <a:latin typeface="Georgia" panose="02040502050405020303" pitchFamily="18" charset="0"/>
              </a:rPr>
              <a:t>Présentation </a:t>
            </a:r>
            <a:br>
              <a:rPr lang="fr-FR" dirty="0">
                <a:latin typeface="Georgia" panose="02040502050405020303" pitchFamily="18" charset="0"/>
              </a:rPr>
            </a:br>
            <a:r>
              <a:rPr lang="fr-FR" dirty="0">
                <a:latin typeface="Georgia" panose="02040502050405020303" pitchFamily="18" charset="0"/>
              </a:rPr>
              <a:t>des différentes modélisations effectuées:</a:t>
            </a:r>
            <a:br>
              <a:rPr lang="fr-FR" dirty="0">
                <a:latin typeface="Georgia" panose="02040502050405020303" pitchFamily="18" charset="0"/>
              </a:rPr>
            </a:br>
            <a:r>
              <a:rPr lang="fr-FR" dirty="0">
                <a:latin typeface="Georgia" panose="02040502050405020303" pitchFamily="18" charset="0"/>
              </a:rPr>
              <a:t>DBSCAN (</a:t>
            </a:r>
            <a:r>
              <a:rPr lang="fr-FR" dirty="0" err="1">
                <a:latin typeface="Georgia" panose="02040502050405020303" pitchFamily="18" charset="0"/>
              </a:rPr>
              <a:t>Density-Based</a:t>
            </a:r>
            <a:r>
              <a:rPr lang="fr-FR" dirty="0">
                <a:latin typeface="Georgia" panose="02040502050405020303" pitchFamily="18" charset="0"/>
              </a:rPr>
              <a:t> Spatial </a:t>
            </a:r>
            <a:r>
              <a:rPr lang="fr-FR" dirty="0" err="1">
                <a:latin typeface="Georgia" panose="02040502050405020303" pitchFamily="18" charset="0"/>
              </a:rPr>
              <a:t>Clustering</a:t>
            </a:r>
            <a:r>
              <a:rPr lang="fr-FR" dirty="0">
                <a:latin typeface="Georgia" panose="02040502050405020303" pitchFamily="18" charset="0"/>
              </a:rPr>
              <a:t> of Applications with Noise) </a:t>
            </a:r>
          </a:p>
        </p:txBody>
      </p:sp>
      <p:sp>
        <p:nvSpPr>
          <p:cNvPr id="3" name="Content Placeholder 2">
            <a:extLst>
              <a:ext uri="{FF2B5EF4-FFF2-40B4-BE49-F238E27FC236}">
                <a16:creationId xmlns:a16="http://schemas.microsoft.com/office/drawing/2014/main" id="{C8B3E50E-7BDA-3046-8234-6B8108D442DC}"/>
              </a:ext>
            </a:extLst>
          </p:cNvPr>
          <p:cNvSpPr>
            <a:spLocks noGrp="1"/>
          </p:cNvSpPr>
          <p:nvPr>
            <p:ph idx="1"/>
          </p:nvPr>
        </p:nvSpPr>
        <p:spPr/>
        <p:txBody>
          <a:bodyPr>
            <a:normAutofit/>
          </a:bodyPr>
          <a:lstStyle/>
          <a:p>
            <a:pPr marL="0" indent="0">
              <a:buNone/>
            </a:pPr>
            <a:r>
              <a:rPr lang="fr-FR" dirty="0">
                <a:latin typeface="Georgia" panose="02040502050405020303" pitchFamily="18" charset="0"/>
              </a:rPr>
              <a:t>DBSCAN pour la période 1 (Janvier 2017 à Août 2017). </a:t>
            </a:r>
          </a:p>
          <a:p>
            <a:r>
              <a:rPr lang="fr-FR" dirty="0">
                <a:latin typeface="Georgia" panose="02040502050405020303" pitchFamily="18" charset="0"/>
              </a:rPr>
              <a:t>Hyperparamètres: </a:t>
            </a:r>
            <a:r>
              <a:rPr lang="fr-FR" dirty="0" err="1">
                <a:latin typeface="Georgia" panose="02040502050405020303" pitchFamily="18" charset="0"/>
              </a:rPr>
              <a:t>min_samples</a:t>
            </a:r>
            <a:r>
              <a:rPr lang="fr-FR" dirty="0">
                <a:latin typeface="Georgia" panose="02040502050405020303" pitchFamily="18" charset="0"/>
              </a:rPr>
              <a:t> = 150, </a:t>
            </a:r>
            <a:r>
              <a:rPr lang="fr-FR" dirty="0" err="1">
                <a:latin typeface="Georgia" panose="02040502050405020303" pitchFamily="18" charset="0"/>
              </a:rPr>
              <a:t>eps</a:t>
            </a:r>
            <a:r>
              <a:rPr lang="fr-FR" dirty="0">
                <a:latin typeface="Georgia" panose="02040502050405020303" pitchFamily="18" charset="0"/>
              </a:rPr>
              <a:t> = 0.80</a:t>
            </a:r>
          </a:p>
          <a:p>
            <a:pPr marL="0" indent="0">
              <a:buNone/>
            </a:pPr>
            <a:endParaRPr lang="fr-FR" dirty="0">
              <a:latin typeface="Georgia" panose="02040502050405020303" pitchFamily="18" charset="0"/>
            </a:endParaRPr>
          </a:p>
          <a:p>
            <a:pPr marL="0" indent="0">
              <a:buNone/>
            </a:pPr>
            <a:r>
              <a:rPr lang="fr-FR" dirty="0">
                <a:latin typeface="Georgia" panose="02040502050405020303" pitchFamily="18" charset="0"/>
              </a:rPr>
              <a:t>Avec le K </a:t>
            </a:r>
            <a:r>
              <a:rPr lang="fr-FR" dirty="0" err="1">
                <a:latin typeface="Georgia" panose="02040502050405020303" pitchFamily="18" charset="0"/>
              </a:rPr>
              <a:t>Means</a:t>
            </a:r>
            <a:r>
              <a:rPr lang="fr-FR" dirty="0">
                <a:latin typeface="Georgia" panose="02040502050405020303" pitchFamily="18" charset="0"/>
              </a:rPr>
              <a:t>, les clusters contiennent les nombres suivants d’individus: </a:t>
            </a:r>
          </a:p>
          <a:p>
            <a:r>
              <a:rPr lang="fr-FR" dirty="0">
                <a:latin typeface="Georgia" panose="02040502050405020303" pitchFamily="18" charset="0"/>
              </a:rPr>
              <a:t>Cluster 1: 5550</a:t>
            </a:r>
          </a:p>
          <a:p>
            <a:r>
              <a:rPr lang="fr-FR" dirty="0">
                <a:latin typeface="Georgia" panose="02040502050405020303" pitchFamily="18" charset="0"/>
              </a:rPr>
              <a:t>Cluster 2: 5166</a:t>
            </a:r>
          </a:p>
          <a:p>
            <a:r>
              <a:rPr lang="fr-FR" dirty="0">
                <a:latin typeface="Georgia" panose="02040502050405020303" pitchFamily="18" charset="0"/>
              </a:rPr>
              <a:t>Cluster 3: 541</a:t>
            </a:r>
          </a:p>
          <a:p>
            <a:r>
              <a:rPr lang="fr-FR" dirty="0">
                <a:latin typeface="Georgia" panose="02040502050405020303" pitchFamily="18" charset="0"/>
              </a:rPr>
              <a:t>Cluster 4: 4746</a:t>
            </a:r>
          </a:p>
          <a:p>
            <a:r>
              <a:rPr lang="fr-FR" dirty="0">
                <a:latin typeface="Georgia" panose="02040502050405020303" pitchFamily="18" charset="0"/>
              </a:rPr>
              <a:t>Cluster 5: 5386</a:t>
            </a:r>
          </a:p>
        </p:txBody>
      </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p:txBody>
          <a:bodyPr/>
          <a:lstStyle/>
          <a:p>
            <a:fld id="{D57F1E4F-1CFF-5643-939E-02111984F565}" type="slidenum">
              <a:rPr lang="en-US" smtClean="0"/>
              <a:t>47</a:t>
            </a:fld>
            <a:endParaRPr lang="en-US"/>
          </a:p>
        </p:txBody>
      </p:sp>
    </p:spTree>
    <p:extLst>
      <p:ext uri="{BB962C8B-B14F-4D97-AF65-F5344CB8AC3E}">
        <p14:creationId xmlns:p14="http://schemas.microsoft.com/office/powerpoint/2010/main" val="28880543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270790" y="1726984"/>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du DBSCAN</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de </a:t>
            </a:r>
            <a:br>
              <a:rPr lang="fr-FR" dirty="0">
                <a:latin typeface="Georgia" panose="02040502050405020303" pitchFamily="18" charset="0"/>
              </a:rPr>
            </a:br>
            <a:r>
              <a:rPr lang="fr-FR" dirty="0">
                <a:latin typeface="Georgia" panose="02040502050405020303" pitchFamily="18" charset="0"/>
              </a:rPr>
              <a:t>la récence d’achat </a:t>
            </a:r>
            <a:br>
              <a:rPr lang="fr-FR" dirty="0">
                <a:latin typeface="Georgia" panose="02040502050405020303" pitchFamily="18" charset="0"/>
              </a:rPr>
            </a:br>
            <a:r>
              <a:rPr lang="fr-FR" dirty="0">
                <a:latin typeface="Georgia" panose="02040502050405020303" pitchFamily="18" charset="0"/>
              </a:rPr>
              <a:t>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48</a:t>
            </a:fld>
            <a:endParaRPr lang="en-US">
              <a:latin typeface="+mj-lt"/>
            </a:endParaRPr>
          </a:p>
        </p:txBody>
      </p:sp>
      <p:pic>
        <p:nvPicPr>
          <p:cNvPr id="7" name="Content Placeholder 6" descr="Chart, box and whisker chart&#10;&#10;Description automatically generated">
            <a:extLst>
              <a:ext uri="{FF2B5EF4-FFF2-40B4-BE49-F238E27FC236}">
                <a16:creationId xmlns:a16="http://schemas.microsoft.com/office/drawing/2014/main" id="{7A74E479-7C49-994F-B8E2-E030F88D1575}"/>
              </a:ext>
            </a:extLst>
          </p:cNvPr>
          <p:cNvPicPr>
            <a:picLocks noGrp="1" noChangeAspect="1"/>
          </p:cNvPicPr>
          <p:nvPr>
            <p:ph idx="1"/>
          </p:nvPr>
        </p:nvPicPr>
        <p:blipFill>
          <a:blip r:embed="rId3"/>
          <a:stretch>
            <a:fillRect/>
          </a:stretch>
        </p:blipFill>
        <p:spPr>
          <a:xfrm>
            <a:off x="382687" y="687440"/>
            <a:ext cx="7182782" cy="5786129"/>
          </a:xfrm>
        </p:spPr>
      </p:pic>
    </p:spTree>
    <p:extLst>
      <p:ext uri="{BB962C8B-B14F-4D97-AF65-F5344CB8AC3E}">
        <p14:creationId xmlns:p14="http://schemas.microsoft.com/office/powerpoint/2010/main" val="234280654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8245D4-0D99-DB4B-A763-E5F8969F659A}"/>
              </a:ext>
            </a:extLst>
          </p:cNvPr>
          <p:cNvSpPr>
            <a:spLocks noGrp="1"/>
          </p:cNvSpPr>
          <p:nvPr>
            <p:ph type="title"/>
          </p:nvPr>
        </p:nvSpPr>
        <p:spPr>
          <a:xfrm>
            <a:off x="1216995" y="3309395"/>
            <a:ext cx="2793159" cy="1600200"/>
          </a:xfrm>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Présentation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de la problématique,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de son interprétation,</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et des pistes de recherche envisagées</a:t>
            </a:r>
          </a:p>
        </p:txBody>
      </p:sp>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a:bodyPr>
          <a:lstStyle/>
          <a:p>
            <a:pPr marL="0" indent="0">
              <a:buNone/>
            </a:pPr>
            <a:r>
              <a:rPr lang="fr-FR" dirty="0">
                <a:latin typeface="Georgia" panose="02040502050405020303" pitchFamily="18" charset="0"/>
                <a:ea typeface="Verdana" panose="020B0604030504040204" pitchFamily="34" charset="0"/>
                <a:cs typeface="Verdana" panose="020B0604030504040204" pitchFamily="34" charset="0"/>
              </a:rPr>
              <a:t>Pistes de recherche envisagées:</a:t>
            </a:r>
          </a:p>
          <a:p>
            <a:pPr marL="0" indent="0">
              <a:buNone/>
            </a:pPr>
            <a:endParaRPr lang="fr-FR" dirty="0">
              <a:latin typeface="Georgia" panose="02040502050405020303" pitchFamily="18" charset="0"/>
            </a:endParaRPr>
          </a:p>
          <a:p>
            <a:r>
              <a:rPr lang="fr-FR" dirty="0">
                <a:latin typeface="Georgia" panose="02040502050405020303" pitchFamily="18" charset="0"/>
              </a:rPr>
              <a:t>Utilisation des méthodes non supervisées pour regrouper ensemble des clients de profils similaires, notamment au niveau de leur comportement ou de leurs données personnelles.</a:t>
            </a:r>
          </a:p>
          <a:p>
            <a:pPr marL="0" indent="0">
              <a:buNone/>
            </a:pPr>
            <a:endParaRPr lang="fr-FR" dirty="0">
              <a:latin typeface="Georgia" panose="02040502050405020303" pitchFamily="18" charset="0"/>
            </a:endParaRPr>
          </a:p>
          <a:p>
            <a:r>
              <a:rPr lang="fr-FR" dirty="0">
                <a:latin typeface="Georgia" panose="02040502050405020303" pitchFamily="18" charset="0"/>
              </a:rPr>
              <a:t>Analyse de la stabilité de la segmentation effectuée, au cours du temps.</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4</a:t>
            </a:fld>
            <a:endParaRPr lang="en-US"/>
          </a:p>
        </p:txBody>
      </p:sp>
    </p:spTree>
    <p:extLst>
      <p:ext uri="{BB962C8B-B14F-4D97-AF65-F5344CB8AC3E}">
        <p14:creationId xmlns:p14="http://schemas.microsoft.com/office/powerpoint/2010/main" val="144018717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405562" y="1661623"/>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du DBSCAN</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de </a:t>
            </a:r>
            <a:br>
              <a:rPr lang="fr-FR" dirty="0">
                <a:latin typeface="Georgia" panose="02040502050405020303" pitchFamily="18" charset="0"/>
              </a:rPr>
            </a:br>
            <a:r>
              <a:rPr lang="fr-FR" dirty="0">
                <a:latin typeface="Georgia" panose="02040502050405020303" pitchFamily="18" charset="0"/>
              </a:rPr>
              <a:t>la fréquence d’achat </a:t>
            </a:r>
            <a:br>
              <a:rPr lang="fr-FR" dirty="0">
                <a:latin typeface="Georgia" panose="02040502050405020303" pitchFamily="18" charset="0"/>
              </a:rPr>
            </a:br>
            <a:r>
              <a:rPr lang="fr-FR" dirty="0">
                <a:latin typeface="Georgia" panose="02040502050405020303" pitchFamily="18" charset="0"/>
              </a:rPr>
              <a:t>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49</a:t>
            </a:fld>
            <a:endParaRPr lang="en-US">
              <a:latin typeface="+mj-lt"/>
            </a:endParaRPr>
          </a:p>
        </p:txBody>
      </p:sp>
      <p:pic>
        <p:nvPicPr>
          <p:cNvPr id="8" name="Content Placeholder 7" descr="Graphical user interface, application&#10;&#10;Description automatically generated with medium confidence">
            <a:extLst>
              <a:ext uri="{FF2B5EF4-FFF2-40B4-BE49-F238E27FC236}">
                <a16:creationId xmlns:a16="http://schemas.microsoft.com/office/drawing/2014/main" id="{2EDF2A51-82A1-0E4F-8223-8B5C98DAA1FC}"/>
              </a:ext>
            </a:extLst>
          </p:cNvPr>
          <p:cNvPicPr>
            <a:picLocks noGrp="1" noChangeAspect="1"/>
          </p:cNvPicPr>
          <p:nvPr>
            <p:ph idx="1"/>
          </p:nvPr>
        </p:nvPicPr>
        <p:blipFill>
          <a:blip r:embed="rId3"/>
          <a:stretch>
            <a:fillRect/>
          </a:stretch>
        </p:blipFill>
        <p:spPr>
          <a:xfrm>
            <a:off x="526276" y="571500"/>
            <a:ext cx="6843043" cy="5870312"/>
          </a:xfrm>
        </p:spPr>
      </p:pic>
    </p:spTree>
    <p:extLst>
      <p:ext uri="{BB962C8B-B14F-4D97-AF65-F5344CB8AC3E}">
        <p14:creationId xmlns:p14="http://schemas.microsoft.com/office/powerpoint/2010/main" val="2687703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281394" y="1827554"/>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du DBSCAN</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a:t>
            </a:r>
            <a:br>
              <a:rPr lang="fr-FR" dirty="0">
                <a:latin typeface="Georgia" panose="02040502050405020303" pitchFamily="18" charset="0"/>
              </a:rPr>
            </a:br>
            <a:r>
              <a:rPr lang="fr-FR" dirty="0">
                <a:latin typeface="Georgia" panose="02040502050405020303" pitchFamily="18" charset="0"/>
              </a:rPr>
              <a:t>du montant </a:t>
            </a:r>
            <a:br>
              <a:rPr lang="fr-FR" dirty="0">
                <a:latin typeface="Georgia" panose="02040502050405020303" pitchFamily="18" charset="0"/>
              </a:rPr>
            </a:br>
            <a:r>
              <a:rPr lang="fr-FR" dirty="0">
                <a:latin typeface="Georgia" panose="02040502050405020303" pitchFamily="18" charset="0"/>
              </a:rPr>
              <a:t>total des achats </a:t>
            </a:r>
            <a:br>
              <a:rPr lang="fr-FR" dirty="0">
                <a:latin typeface="Georgia" panose="02040502050405020303" pitchFamily="18" charset="0"/>
              </a:rPr>
            </a:br>
            <a:r>
              <a:rPr lang="fr-FR" dirty="0">
                <a:latin typeface="Georgia" panose="02040502050405020303" pitchFamily="18" charset="0"/>
              </a:rPr>
              <a:t>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50</a:t>
            </a:fld>
            <a:endParaRPr lang="en-US">
              <a:latin typeface="+mj-lt"/>
            </a:endParaRPr>
          </a:p>
        </p:txBody>
      </p:sp>
      <p:pic>
        <p:nvPicPr>
          <p:cNvPr id="7" name="Content Placeholder 6" descr="Chart, box and whisker chart&#10;&#10;Description automatically generated">
            <a:extLst>
              <a:ext uri="{FF2B5EF4-FFF2-40B4-BE49-F238E27FC236}">
                <a16:creationId xmlns:a16="http://schemas.microsoft.com/office/drawing/2014/main" id="{30861E35-88B1-8F44-A77E-0263466A299D}"/>
              </a:ext>
            </a:extLst>
          </p:cNvPr>
          <p:cNvPicPr>
            <a:picLocks noGrp="1" noChangeAspect="1"/>
          </p:cNvPicPr>
          <p:nvPr>
            <p:ph idx="1"/>
          </p:nvPr>
        </p:nvPicPr>
        <p:blipFill>
          <a:blip r:embed="rId3"/>
          <a:stretch>
            <a:fillRect/>
          </a:stretch>
        </p:blipFill>
        <p:spPr>
          <a:xfrm>
            <a:off x="725126" y="647114"/>
            <a:ext cx="6600692" cy="5514635"/>
          </a:xfrm>
        </p:spPr>
      </p:pic>
    </p:spTree>
    <p:extLst>
      <p:ext uri="{BB962C8B-B14F-4D97-AF65-F5344CB8AC3E}">
        <p14:creationId xmlns:p14="http://schemas.microsoft.com/office/powerpoint/2010/main" val="25218548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18342" y="1777652"/>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du DBSCAN</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le score d’évaluation moyen</a:t>
            </a:r>
            <a:br>
              <a:rPr lang="fr-FR" dirty="0">
                <a:latin typeface="Georgia" panose="02040502050405020303" pitchFamily="18" charset="0"/>
              </a:rPr>
            </a:br>
            <a:r>
              <a:rPr lang="fr-FR" dirty="0">
                <a:latin typeface="Georgia" panose="02040502050405020303" pitchFamily="18" charset="0"/>
              </a:rPr>
              <a:t>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51</a:t>
            </a:fld>
            <a:endParaRPr lang="en-US">
              <a:latin typeface="+mj-lt"/>
            </a:endParaRPr>
          </a:p>
        </p:txBody>
      </p:sp>
      <p:pic>
        <p:nvPicPr>
          <p:cNvPr id="8" name="Content Placeholder 7" descr="Chart&#10;&#10;Description automatically generated">
            <a:extLst>
              <a:ext uri="{FF2B5EF4-FFF2-40B4-BE49-F238E27FC236}">
                <a16:creationId xmlns:a16="http://schemas.microsoft.com/office/drawing/2014/main" id="{9899028F-92BC-674E-A934-4BA72CB23070}"/>
              </a:ext>
            </a:extLst>
          </p:cNvPr>
          <p:cNvPicPr>
            <a:picLocks noGrp="1" noChangeAspect="1"/>
          </p:cNvPicPr>
          <p:nvPr>
            <p:ph idx="1"/>
          </p:nvPr>
        </p:nvPicPr>
        <p:blipFill>
          <a:blip r:embed="rId3"/>
          <a:stretch>
            <a:fillRect/>
          </a:stretch>
        </p:blipFill>
        <p:spPr>
          <a:xfrm>
            <a:off x="441204" y="384432"/>
            <a:ext cx="7268007" cy="5958862"/>
          </a:xfrm>
        </p:spPr>
      </p:pic>
    </p:spTree>
    <p:extLst>
      <p:ext uri="{BB962C8B-B14F-4D97-AF65-F5344CB8AC3E}">
        <p14:creationId xmlns:p14="http://schemas.microsoft.com/office/powerpoint/2010/main" val="234536921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C43A114B-CAF8-402E-A898-DEE2C2022E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108000"/>
                  <a:satMod val="164000"/>
                  <a:lumMod val="74000"/>
                </a:schemeClr>
                <a:schemeClr val="dk2">
                  <a:tint val="96000"/>
                  <a:hueMod val="88000"/>
                  <a:satMod val="140000"/>
                  <a:lumMod val="13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a:extLst>
              <a:ext uri="{FF2B5EF4-FFF2-40B4-BE49-F238E27FC236}">
                <a16:creationId xmlns:a16="http://schemas.microsoft.com/office/drawing/2014/main" id="{64E68BB1-DCF6-49AB-8FF1-7E68DCBCD1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18288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a:extLst>
              <a:ext uri="{FF2B5EF4-FFF2-40B4-BE49-F238E27FC236}">
                <a16:creationId xmlns:a16="http://schemas.microsoft.com/office/drawing/2014/main" id="{DA9B8539-604B-420E-BA1B-0A2E64CD7C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761412" y="5870955"/>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a:extLst>
              <a:ext uri="{FF2B5EF4-FFF2-40B4-BE49-F238E27FC236}">
                <a16:creationId xmlns:a16="http://schemas.microsoft.com/office/drawing/2014/main" id="{7236CAA2-54C3-4136-B0CC-6837B14D814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88"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Freeform 5">
            <a:extLst>
              <a:ext uri="{FF2B5EF4-FFF2-40B4-BE49-F238E27FC236}">
                <a16:creationId xmlns:a16="http://schemas.microsoft.com/office/drawing/2014/main" id="{40F86E67-9E86-453F-92BC-648189829C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a:off x="-1588"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sp>
        <p:nvSpPr>
          <p:cNvPr id="21" name="Rectangle 20">
            <a:extLst>
              <a:ext uri="{FF2B5EF4-FFF2-40B4-BE49-F238E27FC236}">
                <a16:creationId xmlns:a16="http://schemas.microsoft.com/office/drawing/2014/main" id="{F73C5439-21D4-46F3-9CF4-FF1CE786FF1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8378824" y="1828800"/>
            <a:ext cx="3161016" cy="3153753"/>
          </a:xfrm>
        </p:spPr>
        <p:txBody>
          <a:bodyPr vert="horz" lIns="91440" tIns="45720" rIns="91440" bIns="45720" rtlCol="0" anchor="b">
            <a:normAutofit/>
          </a:bodyPr>
          <a:lstStyle/>
          <a:p>
            <a:pPr algn="r">
              <a:lnSpc>
                <a:spcPct val="90000"/>
              </a:lnSpc>
            </a:pPr>
            <a:r>
              <a:rPr lang="fr-FR" dirty="0" err="1">
                <a:latin typeface="Georgia" panose="02040502050405020303" pitchFamily="18" charset="0"/>
              </a:rPr>
              <a:t>Boxplots</a:t>
            </a:r>
            <a:r>
              <a:rPr lang="fr-FR" dirty="0">
                <a:latin typeface="Georgia" panose="02040502050405020303" pitchFamily="18" charset="0"/>
              </a:rPr>
              <a:t> des </a:t>
            </a:r>
            <a:br>
              <a:rPr lang="fr-FR" dirty="0">
                <a:latin typeface="Georgia" panose="02040502050405020303" pitchFamily="18" charset="0"/>
              </a:rPr>
            </a:br>
            <a:r>
              <a:rPr lang="fr-FR" dirty="0">
                <a:latin typeface="Georgia" panose="02040502050405020303" pitchFamily="18" charset="0"/>
              </a:rPr>
              <a:t>différents clusters issus du DBSCAN</a:t>
            </a:r>
            <a:br>
              <a:rPr lang="fr-FR" dirty="0">
                <a:latin typeface="Georgia" panose="02040502050405020303" pitchFamily="18" charset="0"/>
              </a:rPr>
            </a:br>
            <a:r>
              <a:rPr lang="fr-FR" dirty="0">
                <a:latin typeface="Georgia" panose="02040502050405020303" pitchFamily="18" charset="0"/>
              </a:rPr>
              <a:t>sur la période 1, </a:t>
            </a:r>
            <a:br>
              <a:rPr lang="fr-FR" dirty="0">
                <a:latin typeface="Georgia" panose="02040502050405020303" pitchFamily="18" charset="0"/>
              </a:rPr>
            </a:br>
            <a:r>
              <a:rPr lang="fr-FR" dirty="0">
                <a:latin typeface="Georgia" panose="02040502050405020303" pitchFamily="18" charset="0"/>
              </a:rPr>
              <a:t>en fonction du nombre de versements moyen par client</a:t>
            </a:r>
            <a:endParaRPr lang="en-US" dirty="0"/>
          </a:p>
        </p:txBody>
      </p:sp>
      <p:grpSp>
        <p:nvGrpSpPr>
          <p:cNvPr id="23" name="Group 22">
            <a:extLst>
              <a:ext uri="{FF2B5EF4-FFF2-40B4-BE49-F238E27FC236}">
                <a16:creationId xmlns:a16="http://schemas.microsoft.com/office/drawing/2014/main" id="{227140B8-92FC-43F0-8CCA-F40052CE50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24" name="Rectangle 23">
              <a:extLst>
                <a:ext uri="{FF2B5EF4-FFF2-40B4-BE49-F238E27FC236}">
                  <a16:creationId xmlns:a16="http://schemas.microsoft.com/office/drawing/2014/main" id="{E14FEF32-7604-4713-A9F1-9D90A6F78B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5" name="Freeform 5">
              <a:extLst>
                <a:ext uri="{FF2B5EF4-FFF2-40B4-BE49-F238E27FC236}">
                  <a16:creationId xmlns:a16="http://schemas.microsoft.com/office/drawing/2014/main" id="{95AD3905-A7DD-4026-B7FD-C203CC3052E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26" name="Freeform 5">
              <a:extLst>
                <a:ext uri="{FF2B5EF4-FFF2-40B4-BE49-F238E27FC236}">
                  <a16:creationId xmlns:a16="http://schemas.microsoft.com/office/drawing/2014/main" id="{467A9BDB-6572-473C-B2E5-C1AC2F7163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a:xfrm>
            <a:off x="10342708" y="295729"/>
            <a:ext cx="838199" cy="767687"/>
          </a:xfrm>
        </p:spPr>
        <p:txBody>
          <a:bodyPr vert="horz" lIns="91440" tIns="45720" rIns="91440" bIns="45720" rtlCol="0" anchor="b">
            <a:normAutofit/>
          </a:bodyPr>
          <a:lstStyle/>
          <a:p>
            <a:pPr defTabSz="914400">
              <a:spcAft>
                <a:spcPts val="600"/>
              </a:spcAft>
            </a:pPr>
            <a:fld id="{D57F1E4F-1CFF-5643-939E-02111984F565}" type="slidenum">
              <a:rPr lang="en-US" smtClean="0">
                <a:latin typeface="+mj-lt"/>
              </a:rPr>
              <a:pPr defTabSz="914400">
                <a:spcAft>
                  <a:spcPts val="600"/>
                </a:spcAft>
              </a:pPr>
              <a:t>52</a:t>
            </a:fld>
            <a:endParaRPr lang="en-US">
              <a:latin typeface="+mj-lt"/>
            </a:endParaRPr>
          </a:p>
        </p:txBody>
      </p:sp>
      <p:pic>
        <p:nvPicPr>
          <p:cNvPr id="7" name="Content Placeholder 6" descr="Chart, box and whisker chart&#10;&#10;Description automatically generated">
            <a:extLst>
              <a:ext uri="{FF2B5EF4-FFF2-40B4-BE49-F238E27FC236}">
                <a16:creationId xmlns:a16="http://schemas.microsoft.com/office/drawing/2014/main" id="{F6837CE9-8977-7344-AD26-A57AD4AF124E}"/>
              </a:ext>
            </a:extLst>
          </p:cNvPr>
          <p:cNvPicPr>
            <a:picLocks noGrp="1" noChangeAspect="1"/>
          </p:cNvPicPr>
          <p:nvPr>
            <p:ph idx="1"/>
          </p:nvPr>
        </p:nvPicPr>
        <p:blipFill>
          <a:blip r:embed="rId3"/>
          <a:stretch>
            <a:fillRect/>
          </a:stretch>
        </p:blipFill>
        <p:spPr>
          <a:xfrm>
            <a:off x="611188" y="915988"/>
            <a:ext cx="6787125" cy="5450267"/>
          </a:xfrm>
        </p:spPr>
      </p:pic>
    </p:spTree>
    <p:extLst>
      <p:ext uri="{BB962C8B-B14F-4D97-AF65-F5344CB8AC3E}">
        <p14:creationId xmlns:p14="http://schemas.microsoft.com/office/powerpoint/2010/main" val="5177927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AC3-E914-D34E-80ED-EA8051E2FA40}"/>
              </a:ext>
            </a:extLst>
          </p:cNvPr>
          <p:cNvSpPr>
            <a:spLocks noGrp="1"/>
          </p:cNvSpPr>
          <p:nvPr>
            <p:ph type="title"/>
          </p:nvPr>
        </p:nvSpPr>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Présentation du modèle final sélectionné ainsi que des améliorations effectuées</a:t>
            </a:r>
            <a:br>
              <a:rPr lang="fr-FR" dirty="0">
                <a:latin typeface="Georgia" panose="02040502050405020303" pitchFamily="18" charset="0"/>
                <a:ea typeface="Verdana" panose="020B0604030504040204" pitchFamily="34" charset="0"/>
                <a:cs typeface="Verdana" panose="020B0604030504040204" pitchFamily="34" charset="0"/>
              </a:rPr>
            </a:br>
            <a:endParaRPr lang="fr-FR" dirty="0">
              <a:latin typeface="Georgia" panose="02040502050405020303" pitchFamily="18" charset="0"/>
              <a:ea typeface="Verdana" panose="020B0604030504040204" pitchFamily="34" charset="0"/>
              <a:cs typeface="Verdana" panose="020B0604030504040204" pitchFamily="34" charset="0"/>
            </a:endParaRPr>
          </a:p>
        </p:txBody>
      </p:sp>
      <p:sp>
        <p:nvSpPr>
          <p:cNvPr id="4" name="Slide Number Placeholder 3">
            <a:extLst>
              <a:ext uri="{FF2B5EF4-FFF2-40B4-BE49-F238E27FC236}">
                <a16:creationId xmlns:a16="http://schemas.microsoft.com/office/drawing/2014/main" id="{3082CB5C-C719-1346-8319-FEA6E015E677}"/>
              </a:ext>
            </a:extLst>
          </p:cNvPr>
          <p:cNvSpPr>
            <a:spLocks noGrp="1"/>
          </p:cNvSpPr>
          <p:nvPr>
            <p:ph type="sldNum" sz="quarter" idx="12"/>
          </p:nvPr>
        </p:nvSpPr>
        <p:spPr/>
        <p:txBody>
          <a:bodyPr/>
          <a:lstStyle/>
          <a:p>
            <a:fld id="{D57F1E4F-1CFF-5643-939E-02111984F565}" type="slidenum">
              <a:rPr lang="en-US" smtClean="0"/>
              <a:t>53</a:t>
            </a:fld>
            <a:endParaRPr lang="en-US"/>
          </a:p>
        </p:txBody>
      </p:sp>
    </p:spTree>
    <p:extLst>
      <p:ext uri="{BB962C8B-B14F-4D97-AF65-F5344CB8AC3E}">
        <p14:creationId xmlns:p14="http://schemas.microsoft.com/office/powerpoint/2010/main" val="42079153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696550-F6C0-D642-BE98-16DCC64AC51D}"/>
              </a:ext>
            </a:extLst>
          </p:cNvPr>
          <p:cNvSpPr>
            <a:spLocks noGrp="1"/>
          </p:cNvSpPr>
          <p:nvPr>
            <p:ph type="title"/>
          </p:nvPr>
        </p:nvSpPr>
        <p:spPr>
          <a:xfrm>
            <a:off x="1216995" y="2935224"/>
            <a:ext cx="2793159" cy="1597152"/>
          </a:xfrm>
        </p:spPr>
        <p:txBody>
          <a:bodyPr/>
          <a:lstStyle/>
          <a:p>
            <a:r>
              <a:rPr lang="fr-FR" dirty="0">
                <a:latin typeface="Georgia" panose="02040502050405020303" pitchFamily="18" charset="0"/>
              </a:rPr>
              <a:t>Présentation du modèle final sélectionné ainsi que des améliorations effectuées</a:t>
            </a:r>
          </a:p>
        </p:txBody>
      </p:sp>
      <p:sp>
        <p:nvSpPr>
          <p:cNvPr id="3" name="Content Placeholder 2">
            <a:extLst>
              <a:ext uri="{FF2B5EF4-FFF2-40B4-BE49-F238E27FC236}">
                <a16:creationId xmlns:a16="http://schemas.microsoft.com/office/drawing/2014/main" id="{C8B3E50E-7BDA-3046-8234-6B8108D442DC}"/>
              </a:ext>
            </a:extLst>
          </p:cNvPr>
          <p:cNvSpPr>
            <a:spLocks noGrp="1"/>
          </p:cNvSpPr>
          <p:nvPr>
            <p:ph idx="1"/>
          </p:nvPr>
        </p:nvSpPr>
        <p:spPr/>
        <p:txBody>
          <a:bodyPr>
            <a:normAutofit/>
          </a:bodyPr>
          <a:lstStyle/>
          <a:p>
            <a:pPr marL="0" indent="0">
              <a:buNone/>
            </a:pPr>
            <a:r>
              <a:rPr lang="fr-FR" dirty="0">
                <a:latin typeface="Georgia" panose="02040502050405020303" pitchFamily="18" charset="0"/>
              </a:rPr>
              <a:t>Rand index score (</a:t>
            </a:r>
            <a:r>
              <a:rPr lang="fr-FR" dirty="0" err="1">
                <a:latin typeface="Georgia" panose="02040502050405020303" pitchFamily="18" charset="0"/>
              </a:rPr>
              <a:t>adjusted</a:t>
            </a:r>
            <a:r>
              <a:rPr lang="fr-FR" dirty="0">
                <a:latin typeface="Georgia" panose="02040502050405020303" pitchFamily="18" charset="0"/>
              </a:rPr>
              <a:t> for chance):</a:t>
            </a:r>
          </a:p>
          <a:p>
            <a:r>
              <a:rPr lang="en-FR" dirty="0">
                <a:latin typeface="Georgia" panose="02040502050405020303" pitchFamily="18" charset="0"/>
              </a:rPr>
              <a:t>Period 2: 0.72</a:t>
            </a:r>
          </a:p>
          <a:p>
            <a:r>
              <a:rPr lang="en-FR" dirty="0">
                <a:latin typeface="Georgia" panose="02040502050405020303" pitchFamily="18" charset="0"/>
              </a:rPr>
              <a:t>Period 3: 0.73</a:t>
            </a:r>
          </a:p>
          <a:p>
            <a:r>
              <a:rPr lang="en-FR" dirty="0">
                <a:latin typeface="Georgia" panose="02040502050405020303" pitchFamily="18" charset="0"/>
              </a:rPr>
              <a:t>Period 4: 0.86</a:t>
            </a:r>
          </a:p>
          <a:p>
            <a:pPr marL="0" indent="0">
              <a:buNone/>
            </a:pPr>
            <a:endParaRPr lang="en-FR" dirty="0">
              <a:latin typeface="Georgia" panose="02040502050405020303" pitchFamily="18" charset="0"/>
            </a:endParaRPr>
          </a:p>
          <a:p>
            <a:pPr marL="0" indent="0">
              <a:buNone/>
            </a:pPr>
            <a:r>
              <a:rPr lang="en-GB" dirty="0">
                <a:latin typeface="Georgia" panose="02040502050405020303" pitchFamily="18" charset="0"/>
              </a:rPr>
              <a:t>Coefficients de silhouette pour 5 clusters:</a:t>
            </a:r>
          </a:p>
          <a:p>
            <a:r>
              <a:rPr lang="en-FR" dirty="0">
                <a:latin typeface="Georgia" panose="02040502050405020303" pitchFamily="18" charset="0"/>
              </a:rPr>
              <a:t>Period 2: 0.19</a:t>
            </a:r>
          </a:p>
          <a:p>
            <a:r>
              <a:rPr lang="en-FR" dirty="0">
                <a:latin typeface="Georgia" panose="02040502050405020303" pitchFamily="18" charset="0"/>
              </a:rPr>
              <a:t>Period 3: 0.20</a:t>
            </a:r>
          </a:p>
          <a:p>
            <a:r>
              <a:rPr lang="en-FR" dirty="0">
                <a:latin typeface="Georgia" panose="02040502050405020303" pitchFamily="18" charset="0"/>
              </a:rPr>
              <a:t>Period 4: 0.21</a:t>
            </a:r>
          </a:p>
        </p:txBody>
      </p:sp>
      <p:sp>
        <p:nvSpPr>
          <p:cNvPr id="5" name="Slide Number Placeholder 4">
            <a:extLst>
              <a:ext uri="{FF2B5EF4-FFF2-40B4-BE49-F238E27FC236}">
                <a16:creationId xmlns:a16="http://schemas.microsoft.com/office/drawing/2014/main" id="{8F78650F-6044-1547-89CD-A1F674D0E807}"/>
              </a:ext>
            </a:extLst>
          </p:cNvPr>
          <p:cNvSpPr>
            <a:spLocks noGrp="1"/>
          </p:cNvSpPr>
          <p:nvPr>
            <p:ph type="sldNum" sz="quarter" idx="12"/>
          </p:nvPr>
        </p:nvSpPr>
        <p:spPr/>
        <p:txBody>
          <a:bodyPr/>
          <a:lstStyle/>
          <a:p>
            <a:fld id="{D57F1E4F-1CFF-5643-939E-02111984F565}" type="slidenum">
              <a:rPr lang="en-US" smtClean="0"/>
              <a:t>54</a:t>
            </a:fld>
            <a:endParaRPr lang="en-US"/>
          </a:p>
        </p:txBody>
      </p:sp>
    </p:spTree>
    <p:extLst>
      <p:ext uri="{BB962C8B-B14F-4D97-AF65-F5344CB8AC3E}">
        <p14:creationId xmlns:p14="http://schemas.microsoft.com/office/powerpoint/2010/main" val="321618947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D47373-BF4C-9741-84C4-466F20350ED2}"/>
              </a:ext>
            </a:extLst>
          </p:cNvPr>
          <p:cNvSpPr>
            <a:spLocks noGrp="1"/>
          </p:cNvSpPr>
          <p:nvPr>
            <p:ph type="sldNum" sz="quarter" idx="12"/>
          </p:nvPr>
        </p:nvSpPr>
        <p:spPr/>
        <p:txBody>
          <a:bodyPr/>
          <a:lstStyle/>
          <a:p>
            <a:fld id="{D57F1E4F-1CFF-5643-939E-02111984F565}" type="slidenum">
              <a:rPr lang="en-US" smtClean="0"/>
              <a:t>55</a:t>
            </a:fld>
            <a:endParaRPr lang="en-US"/>
          </a:p>
        </p:txBody>
      </p:sp>
      <p:pic>
        <p:nvPicPr>
          <p:cNvPr id="5" name="Picture 4" descr="Diagram&#10;&#10;Description automatically generated">
            <a:extLst>
              <a:ext uri="{FF2B5EF4-FFF2-40B4-BE49-F238E27FC236}">
                <a16:creationId xmlns:a16="http://schemas.microsoft.com/office/drawing/2014/main" id="{82C84101-D037-1042-B81C-069B8F0BE4E8}"/>
              </a:ext>
            </a:extLst>
          </p:cNvPr>
          <p:cNvPicPr>
            <a:picLocks noChangeAspect="1"/>
          </p:cNvPicPr>
          <p:nvPr/>
        </p:nvPicPr>
        <p:blipFill>
          <a:blip r:embed="rId2"/>
          <a:stretch>
            <a:fillRect/>
          </a:stretch>
        </p:blipFill>
        <p:spPr>
          <a:xfrm>
            <a:off x="391196" y="679572"/>
            <a:ext cx="9315805" cy="5627075"/>
          </a:xfrm>
          <a:prstGeom prst="rect">
            <a:avLst/>
          </a:prstGeom>
        </p:spPr>
      </p:pic>
      <p:sp>
        <p:nvSpPr>
          <p:cNvPr id="7" name="TextBox 6">
            <a:extLst>
              <a:ext uri="{FF2B5EF4-FFF2-40B4-BE49-F238E27FC236}">
                <a16:creationId xmlns:a16="http://schemas.microsoft.com/office/drawing/2014/main" id="{5A2CFE45-3E08-CF4C-9D6B-01FF2DED9A32}"/>
              </a:ext>
            </a:extLst>
          </p:cNvPr>
          <p:cNvSpPr txBox="1"/>
          <p:nvPr/>
        </p:nvSpPr>
        <p:spPr>
          <a:xfrm>
            <a:off x="9934062" y="2779776"/>
            <a:ext cx="2008883" cy="2062103"/>
          </a:xfrm>
          <a:prstGeom prst="rect">
            <a:avLst/>
          </a:prstGeom>
          <a:noFill/>
        </p:spPr>
        <p:txBody>
          <a:bodyPr wrap="none" rtlCol="0">
            <a:spAutoFit/>
          </a:bodyPr>
          <a:lstStyle/>
          <a:p>
            <a:pPr algn="r"/>
            <a:r>
              <a:rPr lang="fr-FR" sz="1600" dirty="0">
                <a:latin typeface="Georgia" panose="02040502050405020303" pitchFamily="18" charset="0"/>
              </a:rPr>
              <a:t>Diagramme </a:t>
            </a:r>
          </a:p>
          <a:p>
            <a:pPr algn="r"/>
            <a:r>
              <a:rPr lang="fr-FR" sz="1600" dirty="0">
                <a:latin typeface="Georgia" panose="02040502050405020303" pitchFamily="18" charset="0"/>
              </a:rPr>
              <a:t>de </a:t>
            </a:r>
            <a:r>
              <a:rPr lang="fr-FR" sz="1600" dirty="0" err="1">
                <a:latin typeface="Georgia" panose="02040502050405020303" pitchFamily="18" charset="0"/>
              </a:rPr>
              <a:t>Sankey</a:t>
            </a:r>
            <a:r>
              <a:rPr lang="fr-FR" sz="1600" dirty="0">
                <a:latin typeface="Georgia" panose="02040502050405020303" pitchFamily="18" charset="0"/>
              </a:rPr>
              <a:t> </a:t>
            </a:r>
          </a:p>
          <a:p>
            <a:pPr algn="r"/>
            <a:r>
              <a:rPr lang="fr-FR" sz="1600" dirty="0">
                <a:latin typeface="Georgia" panose="02040502050405020303" pitchFamily="18" charset="0"/>
              </a:rPr>
              <a:t>pour les 4 périodes, </a:t>
            </a:r>
          </a:p>
          <a:p>
            <a:pPr algn="r"/>
            <a:r>
              <a:rPr lang="fr-FR" sz="1600" dirty="0">
                <a:latin typeface="Georgia" panose="02040502050405020303" pitchFamily="18" charset="0"/>
              </a:rPr>
              <a:t>avec les clusters </a:t>
            </a:r>
          </a:p>
          <a:p>
            <a:pPr algn="r"/>
            <a:r>
              <a:rPr lang="fr-FR" sz="1600" dirty="0">
                <a:latin typeface="Georgia" panose="02040502050405020303" pitchFamily="18" charset="0"/>
              </a:rPr>
              <a:t>prédits à partir </a:t>
            </a:r>
          </a:p>
          <a:p>
            <a:pPr algn="r"/>
            <a:r>
              <a:rPr lang="fr-FR" sz="1600" dirty="0">
                <a:latin typeface="Georgia" panose="02040502050405020303" pitchFamily="18" charset="0"/>
              </a:rPr>
              <a:t>du K </a:t>
            </a:r>
            <a:r>
              <a:rPr lang="fr-FR" sz="1600" dirty="0" err="1">
                <a:latin typeface="Georgia" panose="02040502050405020303" pitchFamily="18" charset="0"/>
              </a:rPr>
              <a:t>means</a:t>
            </a:r>
            <a:r>
              <a:rPr lang="fr-FR" sz="1600" dirty="0">
                <a:latin typeface="Georgia" panose="02040502050405020303" pitchFamily="18" charset="0"/>
              </a:rPr>
              <a:t> </a:t>
            </a:r>
          </a:p>
          <a:p>
            <a:pPr algn="r"/>
            <a:r>
              <a:rPr lang="fr-FR" sz="1600" dirty="0">
                <a:latin typeface="Georgia" panose="02040502050405020303" pitchFamily="18" charset="0"/>
              </a:rPr>
              <a:t>(5 clusters) sur la </a:t>
            </a:r>
          </a:p>
          <a:p>
            <a:pPr algn="r"/>
            <a:r>
              <a:rPr lang="fr-FR" sz="1600" dirty="0">
                <a:latin typeface="Georgia" panose="02040502050405020303" pitchFamily="18" charset="0"/>
              </a:rPr>
              <a:t>première période</a:t>
            </a:r>
          </a:p>
        </p:txBody>
      </p:sp>
    </p:spTree>
    <p:extLst>
      <p:ext uri="{BB962C8B-B14F-4D97-AF65-F5344CB8AC3E}">
        <p14:creationId xmlns:p14="http://schemas.microsoft.com/office/powerpoint/2010/main" val="38459650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FD47373-BF4C-9741-84C4-466F20350ED2}"/>
              </a:ext>
            </a:extLst>
          </p:cNvPr>
          <p:cNvSpPr>
            <a:spLocks noGrp="1"/>
          </p:cNvSpPr>
          <p:nvPr>
            <p:ph type="sldNum" sz="quarter" idx="12"/>
          </p:nvPr>
        </p:nvSpPr>
        <p:spPr/>
        <p:txBody>
          <a:bodyPr/>
          <a:lstStyle/>
          <a:p>
            <a:fld id="{D57F1E4F-1CFF-5643-939E-02111984F565}" type="slidenum">
              <a:rPr lang="en-US" smtClean="0"/>
              <a:t>56</a:t>
            </a:fld>
            <a:endParaRPr lang="en-US"/>
          </a:p>
        </p:txBody>
      </p:sp>
      <p:pic>
        <p:nvPicPr>
          <p:cNvPr id="4" name="Picture 3" descr="Diagram&#10;&#10;Description automatically generated">
            <a:extLst>
              <a:ext uri="{FF2B5EF4-FFF2-40B4-BE49-F238E27FC236}">
                <a16:creationId xmlns:a16="http://schemas.microsoft.com/office/drawing/2014/main" id="{C26D0927-5763-D74F-BCAA-718667E15484}"/>
              </a:ext>
            </a:extLst>
          </p:cNvPr>
          <p:cNvPicPr>
            <a:picLocks noChangeAspect="1"/>
          </p:cNvPicPr>
          <p:nvPr/>
        </p:nvPicPr>
        <p:blipFill>
          <a:blip r:embed="rId2"/>
          <a:stretch>
            <a:fillRect/>
          </a:stretch>
        </p:blipFill>
        <p:spPr>
          <a:xfrm>
            <a:off x="417293" y="707136"/>
            <a:ext cx="9303345" cy="5631281"/>
          </a:xfrm>
          <a:prstGeom prst="rect">
            <a:avLst/>
          </a:prstGeom>
        </p:spPr>
      </p:pic>
      <p:sp>
        <p:nvSpPr>
          <p:cNvPr id="6" name="TextBox 5">
            <a:extLst>
              <a:ext uri="{FF2B5EF4-FFF2-40B4-BE49-F238E27FC236}">
                <a16:creationId xmlns:a16="http://schemas.microsoft.com/office/drawing/2014/main" id="{7939FA76-CD62-AE45-BE98-B7063E841297}"/>
              </a:ext>
            </a:extLst>
          </p:cNvPr>
          <p:cNvSpPr txBox="1"/>
          <p:nvPr/>
        </p:nvSpPr>
        <p:spPr>
          <a:xfrm>
            <a:off x="9888820" y="2804160"/>
            <a:ext cx="2090701" cy="2062103"/>
          </a:xfrm>
          <a:prstGeom prst="rect">
            <a:avLst/>
          </a:prstGeom>
          <a:noFill/>
        </p:spPr>
        <p:txBody>
          <a:bodyPr wrap="none" rtlCol="0">
            <a:spAutoFit/>
          </a:bodyPr>
          <a:lstStyle/>
          <a:p>
            <a:pPr algn="r"/>
            <a:r>
              <a:rPr lang="fr-FR" sz="1600" dirty="0">
                <a:latin typeface="Georgia" panose="02040502050405020303" pitchFamily="18" charset="0"/>
              </a:rPr>
              <a:t>Diagramme </a:t>
            </a:r>
          </a:p>
          <a:p>
            <a:pPr algn="r"/>
            <a:r>
              <a:rPr lang="fr-FR" sz="1600" dirty="0">
                <a:latin typeface="Georgia" panose="02040502050405020303" pitchFamily="18" charset="0"/>
              </a:rPr>
              <a:t>de </a:t>
            </a:r>
            <a:r>
              <a:rPr lang="fr-FR" sz="1600" dirty="0" err="1">
                <a:latin typeface="Georgia" panose="02040502050405020303" pitchFamily="18" charset="0"/>
              </a:rPr>
              <a:t>Sankey</a:t>
            </a:r>
            <a:r>
              <a:rPr lang="fr-FR" sz="1600" dirty="0">
                <a:latin typeface="Georgia" panose="02040502050405020303" pitchFamily="18" charset="0"/>
              </a:rPr>
              <a:t> </a:t>
            </a:r>
          </a:p>
          <a:p>
            <a:pPr algn="r"/>
            <a:r>
              <a:rPr lang="fr-FR" sz="1600" dirty="0">
                <a:latin typeface="Georgia" panose="02040502050405020303" pitchFamily="18" charset="0"/>
              </a:rPr>
              <a:t>pour les 4 périodes, </a:t>
            </a:r>
          </a:p>
          <a:p>
            <a:pPr algn="r"/>
            <a:r>
              <a:rPr lang="fr-FR" sz="1600" dirty="0">
                <a:latin typeface="Georgia" panose="02040502050405020303" pitchFamily="18" charset="0"/>
              </a:rPr>
              <a:t>avec les clusters </a:t>
            </a:r>
          </a:p>
          <a:p>
            <a:pPr algn="r"/>
            <a:r>
              <a:rPr lang="fr-FR" sz="1600" dirty="0">
                <a:latin typeface="Georgia" panose="02040502050405020303" pitchFamily="18" charset="0"/>
              </a:rPr>
              <a:t>des K </a:t>
            </a:r>
            <a:r>
              <a:rPr lang="fr-FR" sz="1600" dirty="0" err="1">
                <a:latin typeface="Georgia" panose="02040502050405020303" pitchFamily="18" charset="0"/>
              </a:rPr>
              <a:t>Means</a:t>
            </a:r>
            <a:r>
              <a:rPr lang="fr-FR" sz="1600" dirty="0">
                <a:latin typeface="Georgia" panose="02040502050405020303" pitchFamily="18" charset="0"/>
              </a:rPr>
              <a:t> </a:t>
            </a:r>
          </a:p>
          <a:p>
            <a:pPr algn="r"/>
            <a:r>
              <a:rPr lang="fr-FR" sz="1600" dirty="0">
                <a:latin typeface="Georgia" panose="02040502050405020303" pitchFamily="18" charset="0"/>
              </a:rPr>
              <a:t>(5 clusters) </a:t>
            </a:r>
            <a:r>
              <a:rPr lang="fr-FR" sz="1600" dirty="0" err="1">
                <a:latin typeface="Georgia" panose="02040502050405020303" pitchFamily="18" charset="0"/>
              </a:rPr>
              <a:t>refittés</a:t>
            </a:r>
            <a:r>
              <a:rPr lang="fr-FR" sz="1600" dirty="0">
                <a:latin typeface="Georgia" panose="02040502050405020303" pitchFamily="18" charset="0"/>
              </a:rPr>
              <a:t> à </a:t>
            </a:r>
          </a:p>
          <a:p>
            <a:pPr algn="r"/>
            <a:r>
              <a:rPr lang="fr-FR" sz="1600" dirty="0">
                <a:latin typeface="Georgia" panose="02040502050405020303" pitchFamily="18" charset="0"/>
              </a:rPr>
              <a:t>chaque période</a:t>
            </a:r>
          </a:p>
          <a:p>
            <a:pPr algn="r"/>
            <a:r>
              <a:rPr lang="fr-FR" sz="1600" dirty="0">
                <a:latin typeface="Georgia" panose="02040502050405020303" pitchFamily="18" charset="0"/>
              </a:rPr>
              <a:t>de temps</a:t>
            </a:r>
          </a:p>
        </p:txBody>
      </p:sp>
    </p:spTree>
    <p:extLst>
      <p:ext uri="{BB962C8B-B14F-4D97-AF65-F5344CB8AC3E}">
        <p14:creationId xmlns:p14="http://schemas.microsoft.com/office/powerpoint/2010/main" val="121817365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AC3-E914-D34E-80ED-EA8051E2FA40}"/>
              </a:ext>
            </a:extLst>
          </p:cNvPr>
          <p:cNvSpPr>
            <a:spLocks noGrp="1"/>
          </p:cNvSpPr>
          <p:nvPr>
            <p:ph type="title"/>
          </p:nvPr>
        </p:nvSpPr>
        <p:spPr/>
        <p:txBody>
          <a:bodyPr/>
          <a:lstStyle/>
          <a:p>
            <a:r>
              <a:rPr lang="fr-FR" dirty="0">
                <a:latin typeface="Georgia" panose="02040502050405020303" pitchFamily="18" charset="0"/>
              </a:rPr>
              <a:t>Questions – Réponses</a:t>
            </a:r>
            <a:br>
              <a:rPr lang="fr-FR" dirty="0">
                <a:latin typeface="Georgia" panose="02040502050405020303" pitchFamily="18" charset="0"/>
              </a:rPr>
            </a:br>
            <a:endParaRPr lang="fr-FR" dirty="0">
              <a:latin typeface="Georgia" panose="02040502050405020303" pitchFamily="18" charset="0"/>
            </a:endParaRPr>
          </a:p>
        </p:txBody>
      </p:sp>
      <p:sp>
        <p:nvSpPr>
          <p:cNvPr id="4" name="Slide Number Placeholder 3">
            <a:extLst>
              <a:ext uri="{FF2B5EF4-FFF2-40B4-BE49-F238E27FC236}">
                <a16:creationId xmlns:a16="http://schemas.microsoft.com/office/drawing/2014/main" id="{3082CB5C-C719-1346-8319-FEA6E015E677}"/>
              </a:ext>
            </a:extLst>
          </p:cNvPr>
          <p:cNvSpPr>
            <a:spLocks noGrp="1"/>
          </p:cNvSpPr>
          <p:nvPr>
            <p:ph type="sldNum" sz="quarter" idx="12"/>
          </p:nvPr>
        </p:nvSpPr>
        <p:spPr/>
        <p:txBody>
          <a:bodyPr/>
          <a:lstStyle/>
          <a:p>
            <a:fld id="{D57F1E4F-1CFF-5643-939E-02111984F565}" type="slidenum">
              <a:rPr lang="en-US" smtClean="0"/>
              <a:t>57</a:t>
            </a:fld>
            <a:endParaRPr lang="en-US"/>
          </a:p>
        </p:txBody>
      </p:sp>
    </p:spTree>
    <p:extLst>
      <p:ext uri="{BB962C8B-B14F-4D97-AF65-F5344CB8AC3E}">
        <p14:creationId xmlns:p14="http://schemas.microsoft.com/office/powerpoint/2010/main" val="31523969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4D4AC3-E914-D34E-80ED-EA8051E2FA40}"/>
              </a:ext>
            </a:extLst>
          </p:cNvPr>
          <p:cNvSpPr>
            <a:spLocks noGrp="1"/>
          </p:cNvSpPr>
          <p:nvPr>
            <p:ph type="title"/>
          </p:nvPr>
        </p:nvSpPr>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Présentation du cleaning effectué, du feature engineering et de l'exploration</a:t>
            </a:r>
            <a:br>
              <a:rPr lang="fr-FR" dirty="0">
                <a:latin typeface="Georgia" panose="02040502050405020303" pitchFamily="18" charset="0"/>
                <a:ea typeface="Verdana" panose="020B0604030504040204" pitchFamily="34" charset="0"/>
                <a:cs typeface="Verdana" panose="020B0604030504040204" pitchFamily="34" charset="0"/>
              </a:rPr>
            </a:br>
            <a:endParaRPr lang="fr-FR" dirty="0">
              <a:latin typeface="Georgia" panose="02040502050405020303" pitchFamily="18" charset="0"/>
              <a:ea typeface="Verdana" panose="020B0604030504040204" pitchFamily="34" charset="0"/>
              <a:cs typeface="Verdana" panose="020B0604030504040204" pitchFamily="34" charset="0"/>
            </a:endParaRPr>
          </a:p>
        </p:txBody>
      </p:sp>
      <p:sp>
        <p:nvSpPr>
          <p:cNvPr id="4" name="Slide Number Placeholder 3">
            <a:extLst>
              <a:ext uri="{FF2B5EF4-FFF2-40B4-BE49-F238E27FC236}">
                <a16:creationId xmlns:a16="http://schemas.microsoft.com/office/drawing/2014/main" id="{3082CB5C-C719-1346-8319-FEA6E015E677}"/>
              </a:ext>
            </a:extLst>
          </p:cNvPr>
          <p:cNvSpPr>
            <a:spLocks noGrp="1"/>
          </p:cNvSpPr>
          <p:nvPr>
            <p:ph type="sldNum" sz="quarter" idx="12"/>
          </p:nvPr>
        </p:nvSpPr>
        <p:spPr/>
        <p:txBody>
          <a:bodyPr/>
          <a:lstStyle/>
          <a:p>
            <a:fld id="{D57F1E4F-1CFF-5643-939E-02111984F565}" type="slidenum">
              <a:rPr lang="en-US" smtClean="0"/>
              <a:t>5</a:t>
            </a:fld>
            <a:endParaRPr lang="en-US"/>
          </a:p>
        </p:txBody>
      </p:sp>
    </p:spTree>
    <p:extLst>
      <p:ext uri="{BB962C8B-B14F-4D97-AF65-F5344CB8AC3E}">
        <p14:creationId xmlns:p14="http://schemas.microsoft.com/office/powerpoint/2010/main" val="2234249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388245D4-0D99-DB4B-A763-E5F8969F659A}"/>
              </a:ext>
            </a:extLst>
          </p:cNvPr>
          <p:cNvSpPr>
            <a:spLocks noGrp="1"/>
          </p:cNvSpPr>
          <p:nvPr>
            <p:ph type="title"/>
          </p:nvPr>
        </p:nvSpPr>
        <p:spPr>
          <a:xfrm>
            <a:off x="1216995" y="2933700"/>
            <a:ext cx="2793159" cy="1600200"/>
          </a:xfrm>
        </p:spPr>
        <p:txBody>
          <a:bodyPr/>
          <a:lstStyle/>
          <a:p>
            <a:r>
              <a:rPr lang="fr-FR" dirty="0">
                <a:latin typeface="Georgia" panose="02040502050405020303" pitchFamily="18" charset="0"/>
                <a:ea typeface="Verdana" panose="020B0604030504040204" pitchFamily="34" charset="0"/>
                <a:cs typeface="Verdana" panose="020B0604030504040204" pitchFamily="34" charset="0"/>
              </a:rPr>
              <a:t>Présentation du cleaning effectué, du feature engineering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et de l'exploration:</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Convention PEP8</a:t>
            </a:r>
          </a:p>
        </p:txBody>
      </p:sp>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fontScale="85000" lnSpcReduction="20000"/>
          </a:bodyPr>
          <a:lstStyle/>
          <a:p>
            <a:pPr marL="0" indent="0">
              <a:buNone/>
            </a:pPr>
            <a:r>
              <a:rPr lang="fr-FR" dirty="0">
                <a:latin typeface="Georgia" panose="02040502050405020303" pitchFamily="18" charset="0"/>
              </a:rPr>
              <a:t>Mise en page</a:t>
            </a:r>
          </a:p>
          <a:p>
            <a:r>
              <a:rPr lang="fr-FR" dirty="0">
                <a:latin typeface="Georgia" panose="02040502050405020303" pitchFamily="18" charset="0"/>
              </a:rPr>
              <a:t>Une ligne contient au maximum 80 caractères.</a:t>
            </a:r>
          </a:p>
          <a:p>
            <a:r>
              <a:rPr lang="fr-FR" dirty="0">
                <a:latin typeface="Georgia" panose="02040502050405020303" pitchFamily="18" charset="0"/>
              </a:rPr>
              <a:t>L'indentation est de 4 espaces.</a:t>
            </a:r>
          </a:p>
          <a:p>
            <a:r>
              <a:rPr lang="fr-FR" dirty="0">
                <a:latin typeface="Georgia" panose="02040502050405020303" pitchFamily="18" charset="0"/>
              </a:rPr>
              <a:t>Chaque fonction est séparée par une ligne vide.</a:t>
            </a:r>
          </a:p>
          <a:p>
            <a:endParaRPr lang="fr-FR" dirty="0">
              <a:latin typeface="Georgia" panose="02040502050405020303" pitchFamily="18" charset="0"/>
            </a:endParaRPr>
          </a:p>
          <a:p>
            <a:pPr marL="0" indent="0">
              <a:buNone/>
            </a:pPr>
            <a:r>
              <a:rPr lang="fr-FR" dirty="0">
                <a:latin typeface="Georgia" panose="02040502050405020303" pitchFamily="18" charset="0"/>
              </a:rPr>
              <a:t>Documentation strings (</a:t>
            </a:r>
            <a:r>
              <a:rPr lang="fr-FR" dirty="0" err="1">
                <a:latin typeface="Georgia" panose="02040502050405020303" pitchFamily="18" charset="0"/>
              </a:rPr>
              <a:t>Docstrings</a:t>
            </a:r>
            <a:r>
              <a:rPr lang="fr-FR" dirty="0">
                <a:latin typeface="Georgia" panose="02040502050405020303" pitchFamily="18" charset="0"/>
              </a:rPr>
              <a:t>) </a:t>
            </a:r>
          </a:p>
          <a:p>
            <a:endParaRPr lang="fr-FR" dirty="0">
              <a:latin typeface="Georgia" panose="02040502050405020303" pitchFamily="18" charset="0"/>
            </a:endParaRPr>
          </a:p>
          <a:p>
            <a:pPr marL="0" indent="0">
              <a:buNone/>
            </a:pPr>
            <a:r>
              <a:rPr lang="fr-FR" dirty="0">
                <a:latin typeface="Georgia" panose="02040502050405020303" pitchFamily="18" charset="0"/>
              </a:rPr>
              <a:t>Espaces dans les instruction</a:t>
            </a:r>
          </a:p>
          <a:p>
            <a:r>
              <a:rPr lang="fr-FR" dirty="0">
                <a:latin typeface="Georgia" panose="02040502050405020303" pitchFamily="18" charset="0"/>
              </a:rPr>
              <a:t>Opérateurs : un espace avant et un après</a:t>
            </a:r>
          </a:p>
          <a:p>
            <a:endParaRPr lang="fr-FR" dirty="0">
              <a:latin typeface="Georgia" panose="02040502050405020303" pitchFamily="18" charset="0"/>
            </a:endParaRPr>
          </a:p>
          <a:p>
            <a:pPr marL="0" indent="0">
              <a:buNone/>
            </a:pPr>
            <a:r>
              <a:rPr lang="fr-FR" dirty="0">
                <a:latin typeface="Georgia" panose="02040502050405020303" pitchFamily="18" charset="0"/>
              </a:rPr>
              <a:t>Conventions de nommage</a:t>
            </a:r>
          </a:p>
          <a:p>
            <a:r>
              <a:rPr lang="fr-FR" dirty="0">
                <a:latin typeface="Georgia" panose="02040502050405020303" pitchFamily="18" charset="0"/>
              </a:rPr>
              <a:t>Les noms des fonctions, arguments des fonctions, variables: minuscules et tiret du bas </a:t>
            </a:r>
          </a:p>
          <a:p>
            <a:r>
              <a:rPr lang="fr-FR" dirty="0">
                <a:latin typeface="Georgia" panose="02040502050405020303" pitchFamily="18" charset="0"/>
              </a:rPr>
              <a:t>Les noms (variable, fonction, classe, ...) ne contiennent pas d'accent. </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6</a:t>
            </a:fld>
            <a:endParaRPr lang="en-US"/>
          </a:p>
        </p:txBody>
      </p:sp>
    </p:spTree>
    <p:extLst>
      <p:ext uri="{BB962C8B-B14F-4D97-AF65-F5344CB8AC3E}">
        <p14:creationId xmlns:p14="http://schemas.microsoft.com/office/powerpoint/2010/main" val="121130595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9FED7C8-9E1B-374F-851A-D2FF8421207C}"/>
              </a:ext>
            </a:extLst>
          </p:cNvPr>
          <p:cNvSpPr>
            <a:spLocks noGrp="1"/>
          </p:cNvSpPr>
          <p:nvPr>
            <p:ph idx="1"/>
          </p:nvPr>
        </p:nvSpPr>
        <p:spPr/>
        <p:txBody>
          <a:bodyPr>
            <a:normAutofit/>
          </a:bodyPr>
          <a:lstStyle/>
          <a:p>
            <a:pPr marL="0" indent="0">
              <a:buNone/>
            </a:pPr>
            <a:r>
              <a:rPr lang="fr-FR" dirty="0" err="1">
                <a:latin typeface="Georgia" panose="02040502050405020303" pitchFamily="18" charset="0"/>
              </a:rPr>
              <a:t>Olist</a:t>
            </a:r>
            <a:r>
              <a:rPr lang="fr-FR" dirty="0">
                <a:latin typeface="Georgia" panose="02040502050405020303" pitchFamily="18" charset="0"/>
              </a:rPr>
              <a:t> fournit une base de données </a:t>
            </a:r>
            <a:r>
              <a:rPr lang="fr-FR" dirty="0" err="1">
                <a:latin typeface="Georgia" panose="02040502050405020303" pitchFamily="18" charset="0"/>
              </a:rPr>
              <a:t>anonymisée</a:t>
            </a:r>
            <a:r>
              <a:rPr lang="fr-FR" dirty="0">
                <a:latin typeface="Georgia" panose="02040502050405020303" pitchFamily="18" charset="0"/>
              </a:rPr>
              <a:t> comportant des informations sur: </a:t>
            </a:r>
          </a:p>
          <a:p>
            <a:pPr marL="0" indent="0">
              <a:buNone/>
            </a:pPr>
            <a:endParaRPr lang="fr-FR" dirty="0">
              <a:latin typeface="Georgia" panose="02040502050405020303" pitchFamily="18" charset="0"/>
            </a:endParaRPr>
          </a:p>
          <a:p>
            <a:r>
              <a:rPr lang="fr-FR" dirty="0">
                <a:latin typeface="Georgia" panose="02040502050405020303" pitchFamily="18" charset="0"/>
              </a:rPr>
              <a:t>l’historique de commandes</a:t>
            </a:r>
          </a:p>
          <a:p>
            <a:r>
              <a:rPr lang="fr-FR" dirty="0">
                <a:latin typeface="Georgia" panose="02040502050405020303" pitchFamily="18" charset="0"/>
              </a:rPr>
              <a:t>le nombre et la catégorie de produits achetés</a:t>
            </a:r>
          </a:p>
          <a:p>
            <a:r>
              <a:rPr lang="fr-FR" dirty="0">
                <a:latin typeface="Georgia" panose="02040502050405020303" pitchFamily="18" charset="0"/>
              </a:rPr>
              <a:t>les commentaires de satisfaction et évaluations</a:t>
            </a:r>
          </a:p>
          <a:p>
            <a:r>
              <a:rPr lang="fr-FR" dirty="0">
                <a:latin typeface="Georgia" panose="02040502050405020303" pitchFamily="18" charset="0"/>
              </a:rPr>
              <a:t>la localisation des clients</a:t>
            </a:r>
          </a:p>
          <a:p>
            <a:r>
              <a:rPr lang="fr-FR" dirty="0">
                <a:latin typeface="Georgia" panose="02040502050405020303" pitchFamily="18" charset="0"/>
              </a:rPr>
              <a:t>les dates d’achat et de livraison</a:t>
            </a:r>
          </a:p>
        </p:txBody>
      </p:sp>
      <p:sp>
        <p:nvSpPr>
          <p:cNvPr id="5" name="Slide Number Placeholder 4">
            <a:extLst>
              <a:ext uri="{FF2B5EF4-FFF2-40B4-BE49-F238E27FC236}">
                <a16:creationId xmlns:a16="http://schemas.microsoft.com/office/drawing/2014/main" id="{AF7BB492-F951-2B46-9F97-263D5865F45C}"/>
              </a:ext>
            </a:extLst>
          </p:cNvPr>
          <p:cNvSpPr>
            <a:spLocks noGrp="1"/>
          </p:cNvSpPr>
          <p:nvPr>
            <p:ph type="sldNum" sz="quarter" idx="12"/>
          </p:nvPr>
        </p:nvSpPr>
        <p:spPr/>
        <p:txBody>
          <a:bodyPr/>
          <a:lstStyle/>
          <a:p>
            <a:fld id="{D57F1E4F-1CFF-5643-939E-02111984F565}" type="slidenum">
              <a:rPr lang="en-US" smtClean="0"/>
              <a:t>7</a:t>
            </a:fld>
            <a:endParaRPr lang="en-US"/>
          </a:p>
        </p:txBody>
      </p:sp>
      <p:sp>
        <p:nvSpPr>
          <p:cNvPr id="7" name="Title 1">
            <a:extLst>
              <a:ext uri="{FF2B5EF4-FFF2-40B4-BE49-F238E27FC236}">
                <a16:creationId xmlns:a16="http://schemas.microsoft.com/office/drawing/2014/main" id="{DDE9F810-4CF4-9348-9C91-9482F727B936}"/>
              </a:ext>
            </a:extLst>
          </p:cNvPr>
          <p:cNvSpPr txBox="1">
            <a:spLocks/>
          </p:cNvSpPr>
          <p:nvPr/>
        </p:nvSpPr>
        <p:spPr bwMode="gray">
          <a:xfrm>
            <a:off x="1216995" y="2933700"/>
            <a:ext cx="2793159" cy="1600200"/>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dirty="0">
                <a:latin typeface="Georgia" panose="02040502050405020303" pitchFamily="18" charset="0"/>
                <a:ea typeface="Verdana" panose="020B0604030504040204" pitchFamily="34" charset="0"/>
                <a:cs typeface="Verdana" panose="020B0604030504040204" pitchFamily="34" charset="0"/>
              </a:rPr>
              <a:t>Présentation du cleaning effectué, du feature engineering </a:t>
            </a:r>
            <a:br>
              <a:rPr lang="fr-FR" dirty="0">
                <a:latin typeface="Georgia" panose="02040502050405020303" pitchFamily="18" charset="0"/>
                <a:ea typeface="Verdana" panose="020B0604030504040204" pitchFamily="34" charset="0"/>
                <a:cs typeface="Verdana" panose="020B0604030504040204" pitchFamily="34" charset="0"/>
              </a:rPr>
            </a:br>
            <a:r>
              <a:rPr lang="fr-FR" dirty="0">
                <a:latin typeface="Georgia" panose="02040502050405020303" pitchFamily="18" charset="0"/>
                <a:ea typeface="Verdana" panose="020B0604030504040204" pitchFamily="34" charset="0"/>
                <a:cs typeface="Verdana" panose="020B0604030504040204" pitchFamily="34" charset="0"/>
              </a:rPr>
              <a:t>et de l'exploration:</a:t>
            </a:r>
          </a:p>
          <a:p>
            <a:r>
              <a:rPr lang="fr-FR" dirty="0">
                <a:latin typeface="Georgia" panose="02040502050405020303" pitchFamily="18" charset="0"/>
                <a:ea typeface="Verdana" panose="020B0604030504040204" pitchFamily="34" charset="0"/>
                <a:cs typeface="Verdana" panose="020B0604030504040204" pitchFamily="34" charset="0"/>
              </a:rPr>
              <a:t>Les données</a:t>
            </a:r>
          </a:p>
        </p:txBody>
      </p:sp>
    </p:spTree>
    <p:extLst>
      <p:ext uri="{BB962C8B-B14F-4D97-AF65-F5344CB8AC3E}">
        <p14:creationId xmlns:p14="http://schemas.microsoft.com/office/powerpoint/2010/main" val="323181336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4E4216B4-A460-3B4C-884C-17D12B3581AD}"/>
              </a:ext>
            </a:extLst>
          </p:cNvPr>
          <p:cNvSpPr>
            <a:spLocks noGrp="1"/>
          </p:cNvSpPr>
          <p:nvPr>
            <p:ph type="sldNum" sz="quarter" idx="12"/>
          </p:nvPr>
        </p:nvSpPr>
        <p:spPr/>
        <p:txBody>
          <a:bodyPr/>
          <a:lstStyle/>
          <a:p>
            <a:fld id="{D57F1E4F-1CFF-5643-939E-02111984F565}" type="slidenum">
              <a:rPr lang="en-US" smtClean="0"/>
              <a:t>8</a:t>
            </a:fld>
            <a:endParaRPr lang="en-US"/>
          </a:p>
        </p:txBody>
      </p:sp>
      <p:pic>
        <p:nvPicPr>
          <p:cNvPr id="4" name="Picture 3">
            <a:extLst>
              <a:ext uri="{FF2B5EF4-FFF2-40B4-BE49-F238E27FC236}">
                <a16:creationId xmlns:a16="http://schemas.microsoft.com/office/drawing/2014/main" id="{CFE77CB8-B988-4247-9283-3BD6145F3784}"/>
              </a:ext>
            </a:extLst>
          </p:cNvPr>
          <p:cNvPicPr>
            <a:picLocks noChangeAspect="1"/>
          </p:cNvPicPr>
          <p:nvPr/>
        </p:nvPicPr>
        <p:blipFill>
          <a:blip r:embed="rId2"/>
          <a:stretch>
            <a:fillRect/>
          </a:stretch>
        </p:blipFill>
        <p:spPr>
          <a:xfrm>
            <a:off x="578278" y="725179"/>
            <a:ext cx="9249401" cy="5407642"/>
          </a:xfrm>
          <a:prstGeom prst="rect">
            <a:avLst/>
          </a:prstGeom>
        </p:spPr>
      </p:pic>
    </p:spTree>
    <p:extLst>
      <p:ext uri="{BB962C8B-B14F-4D97-AF65-F5344CB8AC3E}">
        <p14:creationId xmlns:p14="http://schemas.microsoft.com/office/powerpoint/2010/main" val="647298773"/>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Ion Boardroom">
      <a:dk1>
        <a:sysClr val="windowText" lastClr="000000"/>
      </a:dk1>
      <a:lt1>
        <a:sysClr val="window" lastClr="FFFFFF"/>
      </a:lt1>
      <a:dk2>
        <a:srgbClr val="1E5155"/>
      </a:dk2>
      <a:lt2>
        <a:srgbClr val="EBEBEB"/>
      </a:lt2>
      <a:accent1>
        <a:srgbClr val="B01513"/>
      </a:accent1>
      <a:accent2>
        <a:srgbClr val="EA6312"/>
      </a:accent2>
      <a:accent3>
        <a:srgbClr val="E6B729"/>
      </a:accent3>
      <a:accent4>
        <a:srgbClr val="6AAC90"/>
      </a:accent4>
      <a:accent5>
        <a:srgbClr val="5F9C9D"/>
      </a:accent5>
      <a:accent6>
        <a:srgbClr val="9E5E9B"/>
      </a:accent6>
      <a:hlink>
        <a:srgbClr val="58C1BA"/>
      </a:hlink>
      <a:folHlink>
        <a:srgbClr val="9DFFCB"/>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7000"/>
                <a:hueMod val="88000"/>
                <a:satMod val="130000"/>
                <a:lumMod val="124000"/>
              </a:schemeClr>
            </a:gs>
            <a:gs pos="100000">
              <a:schemeClr val="phClr">
                <a:tint val="96000"/>
                <a:shade val="88000"/>
                <a:hueMod val="108000"/>
                <a:satMod val="164000"/>
                <a:lumMod val="76000"/>
              </a:schemeClr>
            </a:gs>
          </a:gsLst>
          <a:path path="circle">
            <a:fillToRect l="45000" t="65000" r="125000" b="100000"/>
          </a:path>
        </a:gradFill>
        <a:blipFill rotWithShape="1">
          <a:blip xmlns:r="http://schemas.openxmlformats.org/officeDocument/2006/relationships" r:embed="rId1">
            <a:duotone>
              <a:schemeClr val="phClr">
                <a:shade val="69000"/>
                <a:hueMod val="108000"/>
                <a:satMod val="164000"/>
                <a:lumMod val="74000"/>
              </a:schemeClr>
              <a:schemeClr val="phClr">
                <a:tint val="96000"/>
                <a:hueMod val="88000"/>
                <a:satMod val="140000"/>
                <a:lumMod val="13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EC7F02AD-9687-440F-A9DF-FAA6F22270D7}"/>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{F447CED1-17FF-3D49-A5A9-85341F3D9F5E}tf10001076</Template>
  <TotalTime>5816</TotalTime>
  <Words>2104</Words>
  <Application>Microsoft Macintosh PowerPoint</Application>
  <PresentationFormat>Widescreen</PresentationFormat>
  <Paragraphs>249</Paragraphs>
  <Slides>58</Slides>
  <Notes>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58</vt:i4>
      </vt:variant>
    </vt:vector>
  </HeadingPairs>
  <TitlesOfParts>
    <vt:vector size="64" baseType="lpstr">
      <vt:lpstr>Arial</vt:lpstr>
      <vt:lpstr>Calibri</vt:lpstr>
      <vt:lpstr>Century Gothic</vt:lpstr>
      <vt:lpstr>Georgia</vt:lpstr>
      <vt:lpstr>Wingdings 3</vt:lpstr>
      <vt:lpstr>Ion Boardroom</vt:lpstr>
      <vt:lpstr>Projet 5 :   Segmentez des clients d'un site  e-commerce</vt:lpstr>
      <vt:lpstr>Sommaire</vt:lpstr>
      <vt:lpstr>Présentation de la problématique, de son interprétation, et des pistes de recherche envisagées</vt:lpstr>
      <vt:lpstr>Présentation  de la problématique,  de son interprétation, et des pistes de recherche envisagées</vt:lpstr>
      <vt:lpstr>Présentation  de la problématique,  de son interprétation, et des pistes de recherche envisagées</vt:lpstr>
      <vt:lpstr>Présentation du cleaning effectué, du feature engineering et de l'exploration </vt:lpstr>
      <vt:lpstr>Présentation du cleaning effectué, du feature engineering  et de l'exploration: Convention PEP8</vt:lpstr>
      <vt:lpstr>PowerPoint Presentation</vt:lpstr>
      <vt:lpstr>PowerPoint Presentation</vt:lpstr>
      <vt:lpstr>Présentation du cleaning effectué, du feature engineering  et de l'exploration</vt:lpstr>
      <vt:lpstr>Cleaning effectué, feature engineering  et exploration: Création  de variables</vt:lpstr>
      <vt:lpstr>PowerPoint Presentation</vt:lpstr>
      <vt:lpstr>PowerPoint Presentation</vt:lpstr>
      <vt:lpstr>PowerPoint Presentation</vt:lpstr>
      <vt:lpstr>Cleaning effectué, feature engineering  et exploration: La géolocalisation</vt:lpstr>
      <vt:lpstr>PowerPoint Presentation</vt:lpstr>
      <vt:lpstr>Présentation du cleaning effectué, du feature engineering  et de l'exploration</vt:lpstr>
      <vt:lpstr>Présentation du cleaning effectué, du feature engineering  et de l'exploration</vt:lpstr>
      <vt:lpstr>Boxplots  des temps en jours  de livraison,  et de la différence entre la date de livraison estimée  et la date de  livraison réelle</vt:lpstr>
      <vt:lpstr>PowerPoint Presentation</vt:lpstr>
      <vt:lpstr>Boxplot  de la distance en km entre les clients  et leur vendeur  le plus fréquemment sélectionné</vt:lpstr>
      <vt:lpstr>Présentation des différentes modélisations effectuées </vt:lpstr>
      <vt:lpstr>Présentation  des différentes modélisations effectuées</vt:lpstr>
      <vt:lpstr>Présentation  des différentes modélisations effectuées: RFM</vt:lpstr>
      <vt:lpstr>PowerPoint Presentation</vt:lpstr>
      <vt:lpstr>Boxplots des  différents clusters issus de la RFM  sur la période 1,  en fonction de  la récence d’achat  par client</vt:lpstr>
      <vt:lpstr>PowerPoint Presentation</vt:lpstr>
      <vt:lpstr>PowerPoint Presentation</vt:lpstr>
      <vt:lpstr>Présentation  des différentes modélisations effectuées: K Means</vt:lpstr>
      <vt:lpstr>Distribution et boxplot  du montant total  des achats  par client  sur la période 1,  avant preprocessing</vt:lpstr>
      <vt:lpstr>PowerPoint Presentation</vt:lpstr>
      <vt:lpstr>PowerPoint Presentation</vt:lpstr>
      <vt:lpstr>Boxplot des  variables: fréquence d’achat, score d’évaluation moyen et nombre de versements moyen par client,  sur la période 1, avant preprocessing</vt:lpstr>
      <vt:lpstr>Boxplots des  variables utilisées pour le K Means  sur la période 1, après preprocessing</vt:lpstr>
      <vt:lpstr>Distribution et boxplot du temps moyen de livraison par client, sur la période 1, après preprocessing</vt:lpstr>
      <vt:lpstr>Méthode  du coude  pour le nombre  de clusters du  K Means sur  la période 1</vt:lpstr>
      <vt:lpstr>Coefficients de silhouette  pour différentes valeurs du nombre  de clusters du  K Means sur  la première  période de temps </vt:lpstr>
      <vt:lpstr>Plot Silhouette  pour  K Means avec  5 clusters sur  la première  période de temps</vt:lpstr>
      <vt:lpstr>Boxplots des  différents clusters issus du K Means sur la période 1,  en fonction de  la récence d’achat  par client</vt:lpstr>
      <vt:lpstr>Boxplots des  différents clusters issus du K Means sur la période 1,  en fonction le score d’évaluation moyen par client</vt:lpstr>
      <vt:lpstr>Boxplot des  différents clusters issus du K Means sur la période 1,  en fonction du temps de livraison moyen par client</vt:lpstr>
      <vt:lpstr>Boxplots des  différents clusters issus du K Means sur la période 1,  en fonction de  la fréquence d’achat  par client</vt:lpstr>
      <vt:lpstr>Boxplots des  différents clusters issus du K Means sur la période 1,  en fonction  du montant  total des achats  par client</vt:lpstr>
      <vt:lpstr>Boxplots des  différents clusters issus du K Means sur la période 1,  en fonction du nombre de paiements par client</vt:lpstr>
      <vt:lpstr>PowerPoint Presentation</vt:lpstr>
      <vt:lpstr>Projection ACP  des clusters issus du K Means  sur la période 1,  sur les deux premiers plans factoriels</vt:lpstr>
      <vt:lpstr>Projection ACP  des clusters issus du K Means  sur la période 1,  sur les trois premiers plans factoriels  (F1: 24%, F2: 0.20%, F3: 0.16%)</vt:lpstr>
      <vt:lpstr>Présentation  des différentes modélisations effectuées: DBSCAN (Density-Based Spatial Clustering of Applications with Noise) </vt:lpstr>
      <vt:lpstr>Boxplots des  différents clusters issus du DBSCAN sur la période 1,  en fonction de  la récence d’achat  par client</vt:lpstr>
      <vt:lpstr>Boxplots des  différents clusters issus du DBSCAN sur la période 1,  en fonction de  la fréquence d’achat  par client</vt:lpstr>
      <vt:lpstr>Boxplots des  différents clusters issus du DBSCAN sur la période 1,  en fonction  du montant  total des achats  par client</vt:lpstr>
      <vt:lpstr>Boxplots des  différents clusters issus du DBSCAN sur la période 1,  en fonction le score d’évaluation moyen par client</vt:lpstr>
      <vt:lpstr>Boxplots des  différents clusters issus du DBSCAN sur la période 1,  en fonction du nombre de versements moyen par client</vt:lpstr>
      <vt:lpstr>Présentation du modèle final sélectionné ainsi que des améliorations effectuées </vt:lpstr>
      <vt:lpstr>Présentation du modèle final sélectionné ainsi que des améliorations effectuées</vt:lpstr>
      <vt:lpstr>PowerPoint Presentation</vt:lpstr>
      <vt:lpstr>PowerPoint Presentation</vt:lpstr>
      <vt:lpstr>Questions – Réponses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Amy Daīnes</dc:creator>
  <cp:lastModifiedBy>Laura Amy Daīnes</cp:lastModifiedBy>
  <cp:revision>1</cp:revision>
  <dcterms:created xsi:type="dcterms:W3CDTF">2021-01-19T08:51:03Z</dcterms:created>
  <dcterms:modified xsi:type="dcterms:W3CDTF">2021-04-23T19:36:14Z</dcterms:modified>
</cp:coreProperties>
</file>